
<file path=[Content_Types].xml><?xml version="1.0" encoding="utf-8"?>
<Types xmlns="http://schemas.openxmlformats.org/package/2006/content-types">
  <Default Extension="jpeg" ContentType="image/jpeg"/>
  <Default Extension="m4a" ContentType="audi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4" r:id="rId1"/>
  </p:sldMasterIdLst>
  <p:notesMasterIdLst>
    <p:notesMasterId r:id="rId17"/>
  </p:notesMasterIdLst>
  <p:sldIdLst>
    <p:sldId id="259" r:id="rId2"/>
    <p:sldId id="256" r:id="rId3"/>
    <p:sldId id="257" r:id="rId4"/>
    <p:sldId id="258" r:id="rId5"/>
    <p:sldId id="263" r:id="rId6"/>
    <p:sldId id="260" r:id="rId7"/>
    <p:sldId id="262" r:id="rId8"/>
    <p:sldId id="266" r:id="rId9"/>
    <p:sldId id="267" r:id="rId10"/>
    <p:sldId id="269" r:id="rId11"/>
    <p:sldId id="270" r:id="rId12"/>
    <p:sldId id="268" r:id="rId13"/>
    <p:sldId id="271" r:id="rId14"/>
    <p:sldId id="274" r:id="rId15"/>
    <p:sldId id="27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 uri="{1BD7E111-0CB8-44D6-8891-C1BB2F81B7CC}">
      <p1710:readonlyRecommended xmlns:p1710="http://schemas.microsoft.com/office/powerpoint/2017/10/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53E1BF-466C-481E-8DC2-923D51E8A491}" v="3" dt="2023-08-20T23:18:46.90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37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8129077-5E8E-40BE-96DC-C5E9C5DA92D2}"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C34C7365-AAFB-476B-BC78-105B0301B960}">
      <dgm:prSet phldrT="[Text]" phldr="0"/>
      <dgm:spPr/>
      <dgm:t>
        <a:bodyPr/>
        <a:lstStyle/>
        <a:p>
          <a:r>
            <a:rPr lang="en-US">
              <a:latin typeface="Franklin Gothic Heavy"/>
            </a:rPr>
            <a:t>Problem</a:t>
          </a:r>
          <a:endParaRPr lang="en-US"/>
        </a:p>
      </dgm:t>
    </dgm:pt>
    <dgm:pt modelId="{E91BACA8-7691-45AF-8818-AEB685226738}" type="parTrans" cxnId="{C0C670AD-9FC8-4BCA-8A88-8569229A34AB}">
      <dgm:prSet/>
      <dgm:spPr/>
      <dgm:t>
        <a:bodyPr/>
        <a:lstStyle/>
        <a:p>
          <a:endParaRPr lang="en-US"/>
        </a:p>
      </dgm:t>
    </dgm:pt>
    <dgm:pt modelId="{12956842-7389-4652-B8E8-06F135D98E7F}" type="sibTrans" cxnId="{C0C670AD-9FC8-4BCA-8A88-8569229A34AB}">
      <dgm:prSet/>
      <dgm:spPr/>
      <dgm:t>
        <a:bodyPr/>
        <a:lstStyle/>
        <a:p>
          <a:endParaRPr lang="en-US"/>
        </a:p>
      </dgm:t>
    </dgm:pt>
    <dgm:pt modelId="{09349DFE-858E-42A0-BE92-F71A8430EA56}">
      <dgm:prSet phldrT="[Text]" phldr="0"/>
      <dgm:spPr/>
      <dgm:t>
        <a:bodyPr/>
        <a:lstStyle/>
        <a:p>
          <a:pPr rtl="0"/>
          <a:r>
            <a:rPr lang="en-US">
              <a:latin typeface="Franklin Gothic Heavy"/>
            </a:rPr>
            <a:t> What are the factors that affect an Airbnb price in Kirkland, Seattle? We believe that the knowledge in this study is beneficial to people looking to invest in Airbnb listings in Kirkland or maybe even wanting to stay there..</a:t>
          </a:r>
        </a:p>
      </dgm:t>
    </dgm:pt>
    <dgm:pt modelId="{AD851802-E288-413B-8E41-7FD57B17EA8B}" type="parTrans" cxnId="{F90EBEF5-C373-4316-A4BC-2D6FD5FD8E01}">
      <dgm:prSet/>
      <dgm:spPr/>
      <dgm:t>
        <a:bodyPr/>
        <a:lstStyle/>
        <a:p>
          <a:endParaRPr lang="en-US"/>
        </a:p>
      </dgm:t>
    </dgm:pt>
    <dgm:pt modelId="{35C4BE3F-8605-4214-B6AE-AD505C9E3261}" type="sibTrans" cxnId="{F90EBEF5-C373-4316-A4BC-2D6FD5FD8E01}">
      <dgm:prSet/>
      <dgm:spPr/>
      <dgm:t>
        <a:bodyPr/>
        <a:lstStyle/>
        <a:p>
          <a:endParaRPr lang="en-US"/>
        </a:p>
      </dgm:t>
    </dgm:pt>
    <dgm:pt modelId="{D5571D0A-EDC8-4E8C-8D76-213541F91B6E}">
      <dgm:prSet phldrT="[Text]" phldr="0"/>
      <dgm:spPr/>
      <dgm:t>
        <a:bodyPr/>
        <a:lstStyle/>
        <a:p>
          <a:r>
            <a:rPr lang="en-US">
              <a:latin typeface="Franklin Gothic Heavy"/>
            </a:rPr>
            <a:t>Measures</a:t>
          </a:r>
          <a:endParaRPr lang="en-US"/>
        </a:p>
      </dgm:t>
    </dgm:pt>
    <dgm:pt modelId="{CE4AADCA-8EBE-4121-B031-E9B6419D5602}" type="parTrans" cxnId="{04A5BE7F-F383-4327-874B-A650728F56DA}">
      <dgm:prSet/>
      <dgm:spPr/>
      <dgm:t>
        <a:bodyPr/>
        <a:lstStyle/>
        <a:p>
          <a:endParaRPr lang="en-US"/>
        </a:p>
      </dgm:t>
    </dgm:pt>
    <dgm:pt modelId="{7B727881-4966-441B-B7A3-956972A10A25}" type="sibTrans" cxnId="{04A5BE7F-F383-4327-874B-A650728F56DA}">
      <dgm:prSet/>
      <dgm:spPr/>
      <dgm:t>
        <a:bodyPr/>
        <a:lstStyle/>
        <a:p>
          <a:endParaRPr lang="en-US"/>
        </a:p>
      </dgm:t>
    </dgm:pt>
    <dgm:pt modelId="{010D6C34-BEFA-4AE8-B0F2-63075CF07AE7}">
      <dgm:prSet phldrT="[Text]"/>
      <dgm:spPr/>
      <dgm:t>
        <a:bodyPr/>
        <a:lstStyle/>
        <a:p>
          <a:r>
            <a:rPr lang="en-US" b="1"/>
            <a:t>Variable Data, p-values of variables, multicollinearity/correlation</a:t>
          </a:r>
        </a:p>
      </dgm:t>
    </dgm:pt>
    <dgm:pt modelId="{C291D000-1020-4B3E-90CD-9973769F1144}" type="parTrans" cxnId="{EA82BF49-3E04-45DF-9626-8A059DE850A4}">
      <dgm:prSet/>
      <dgm:spPr/>
      <dgm:t>
        <a:bodyPr/>
        <a:lstStyle/>
        <a:p>
          <a:endParaRPr lang="en-US"/>
        </a:p>
      </dgm:t>
    </dgm:pt>
    <dgm:pt modelId="{29138988-731C-46EC-AF54-38BA0F386CB9}" type="sibTrans" cxnId="{EA82BF49-3E04-45DF-9626-8A059DE850A4}">
      <dgm:prSet/>
      <dgm:spPr/>
      <dgm:t>
        <a:bodyPr/>
        <a:lstStyle/>
        <a:p>
          <a:endParaRPr lang="en-US"/>
        </a:p>
      </dgm:t>
    </dgm:pt>
    <dgm:pt modelId="{74ABA0F6-D7A5-4110-AAF9-0920D8FABB81}">
      <dgm:prSet phldrT="[Text]" phldr="0"/>
      <dgm:spPr/>
      <dgm:t>
        <a:bodyPr/>
        <a:lstStyle/>
        <a:p>
          <a:r>
            <a:rPr lang="en-US">
              <a:latin typeface="Franklin Gothic Heavy"/>
            </a:rPr>
            <a:t>Methods</a:t>
          </a:r>
          <a:endParaRPr lang="en-US"/>
        </a:p>
      </dgm:t>
    </dgm:pt>
    <dgm:pt modelId="{7D9A2A4E-0E53-44F3-809C-9B54F1D4D732}" type="parTrans" cxnId="{71261474-9ABF-4FCF-B8BC-B6F1C31021E0}">
      <dgm:prSet/>
      <dgm:spPr/>
      <dgm:t>
        <a:bodyPr/>
        <a:lstStyle/>
        <a:p>
          <a:endParaRPr lang="en-US"/>
        </a:p>
      </dgm:t>
    </dgm:pt>
    <dgm:pt modelId="{ABE30AE6-3517-498E-81F9-0B9FB16804CD}" type="sibTrans" cxnId="{71261474-9ABF-4FCF-B8BC-B6F1C31021E0}">
      <dgm:prSet/>
      <dgm:spPr/>
      <dgm:t>
        <a:bodyPr/>
        <a:lstStyle/>
        <a:p>
          <a:endParaRPr lang="en-US"/>
        </a:p>
      </dgm:t>
    </dgm:pt>
    <dgm:pt modelId="{2CCE5EC5-EFE6-4B41-9227-D45E7CB3FB1C}">
      <dgm:prSet phldr="0"/>
      <dgm:spPr/>
      <dgm:t>
        <a:bodyPr/>
        <a:lstStyle/>
        <a:p>
          <a:pPr rtl="0"/>
          <a:r>
            <a:rPr lang="en-US">
              <a:latin typeface="Franklin Gothic Heavy"/>
            </a:rPr>
            <a:t>Multilinear Regression Model, Collinearity, Residual Plots</a:t>
          </a:r>
        </a:p>
      </dgm:t>
    </dgm:pt>
    <dgm:pt modelId="{38828DBA-BFF3-409A-A0F6-5406EB99C11E}" type="parTrans" cxnId="{6D17AAB3-EE3F-460E-9EC5-F4EA4B17BF91}">
      <dgm:prSet/>
      <dgm:spPr/>
      <dgm:t>
        <a:bodyPr/>
        <a:lstStyle/>
        <a:p>
          <a:endParaRPr lang="en-US"/>
        </a:p>
      </dgm:t>
    </dgm:pt>
    <dgm:pt modelId="{AEE2D790-DC1C-4778-B0CD-D4D1CBEB7464}" type="sibTrans" cxnId="{6D17AAB3-EE3F-460E-9EC5-F4EA4B17BF91}">
      <dgm:prSet/>
      <dgm:spPr/>
      <dgm:t>
        <a:bodyPr/>
        <a:lstStyle/>
        <a:p>
          <a:endParaRPr lang="en-US"/>
        </a:p>
      </dgm:t>
    </dgm:pt>
    <dgm:pt modelId="{33A6E158-4900-427A-B925-711887361ACA}">
      <dgm:prSet phldr="0"/>
      <dgm:spPr/>
      <dgm:t>
        <a:bodyPr/>
        <a:lstStyle/>
        <a:p>
          <a:pPr rtl="0"/>
          <a:r>
            <a:rPr lang="en-US">
              <a:latin typeface="Franklin Gothic Heavy"/>
            </a:rPr>
            <a:t>Data Sources</a:t>
          </a:r>
          <a:endParaRPr lang="en-US"/>
        </a:p>
      </dgm:t>
    </dgm:pt>
    <dgm:pt modelId="{E1490281-768C-440D-88EF-9078EB398F5D}" type="parTrans" cxnId="{9E929585-32F0-4449-A00D-AD3EFCF7F462}">
      <dgm:prSet/>
      <dgm:spPr/>
      <dgm:t>
        <a:bodyPr/>
        <a:lstStyle/>
        <a:p>
          <a:endParaRPr lang="en-US"/>
        </a:p>
      </dgm:t>
    </dgm:pt>
    <dgm:pt modelId="{47573E90-975F-43FD-BFE8-A938A1F67DCC}" type="sibTrans" cxnId="{9E929585-32F0-4449-A00D-AD3EFCF7F462}">
      <dgm:prSet/>
      <dgm:spPr/>
      <dgm:t>
        <a:bodyPr/>
        <a:lstStyle/>
        <a:p>
          <a:endParaRPr lang="en-US"/>
        </a:p>
      </dgm:t>
    </dgm:pt>
    <dgm:pt modelId="{FDD6996A-103C-41DD-B373-3BE481D3C848}">
      <dgm:prSet phldr="0"/>
      <dgm:spPr/>
      <dgm:t>
        <a:bodyPr/>
        <a:lstStyle/>
        <a:p>
          <a:pPr rtl="0"/>
          <a:r>
            <a:rPr lang="en-US">
              <a:latin typeface="Franklin Gothic Heavy"/>
            </a:rPr>
            <a:t>Conclusions</a:t>
          </a:r>
        </a:p>
      </dgm:t>
    </dgm:pt>
    <dgm:pt modelId="{74D64B23-6165-47B1-A13B-09F68690A22D}" type="parTrans" cxnId="{DAAF972C-1D5E-43F2-80E1-5582281A1C11}">
      <dgm:prSet/>
      <dgm:spPr/>
      <dgm:t>
        <a:bodyPr/>
        <a:lstStyle/>
        <a:p>
          <a:endParaRPr lang="en-US"/>
        </a:p>
      </dgm:t>
    </dgm:pt>
    <dgm:pt modelId="{A8275139-5BEC-43B2-99A2-9F253484F722}" type="sibTrans" cxnId="{DAAF972C-1D5E-43F2-80E1-5582281A1C11}">
      <dgm:prSet/>
      <dgm:spPr/>
      <dgm:t>
        <a:bodyPr/>
        <a:lstStyle/>
        <a:p>
          <a:endParaRPr lang="en-US"/>
        </a:p>
      </dgm:t>
    </dgm:pt>
    <dgm:pt modelId="{444A17DF-0701-417C-AB69-DB82E8D7DFAC}">
      <dgm:prSet phldr="0"/>
      <dgm:spPr/>
      <dgm:t>
        <a:bodyPr/>
        <a:lstStyle/>
        <a:p>
          <a:pPr rtl="0"/>
          <a:r>
            <a:rPr lang="en-US">
              <a:latin typeface="Franklin Gothic Heavy"/>
            </a:rPr>
            <a:t> We gathered our data from Seattle Airbnb 2018 listings on </a:t>
          </a:r>
          <a:r>
            <a:rPr lang="en-US" err="1">
              <a:latin typeface="Franklin Gothic Heavy"/>
            </a:rPr>
            <a:t>Kaggle.com</a:t>
          </a:r>
          <a:endParaRPr lang="en-US">
            <a:latin typeface="Franklin Gothic Heavy"/>
          </a:endParaRPr>
        </a:p>
      </dgm:t>
    </dgm:pt>
    <dgm:pt modelId="{DD7996AC-ABF8-4ED8-B8FE-ED57B6B9ED79}" type="parTrans" cxnId="{8C5C926F-308E-4B6B-AC0B-7C9AE6DA1414}">
      <dgm:prSet/>
      <dgm:spPr/>
      <dgm:t>
        <a:bodyPr/>
        <a:lstStyle/>
        <a:p>
          <a:endParaRPr lang="en-US"/>
        </a:p>
      </dgm:t>
    </dgm:pt>
    <dgm:pt modelId="{5F1499AF-D508-43AF-A60D-08819FE91653}" type="sibTrans" cxnId="{8C5C926F-308E-4B6B-AC0B-7C9AE6DA1414}">
      <dgm:prSet/>
      <dgm:spPr/>
      <dgm:t>
        <a:bodyPr/>
        <a:lstStyle/>
        <a:p>
          <a:endParaRPr lang="en-US"/>
        </a:p>
      </dgm:t>
    </dgm:pt>
    <dgm:pt modelId="{3914D7A2-A4F8-AD42-923C-35BF937FA781}">
      <dgm:prSet/>
      <dgm:spPr/>
      <dgm:t>
        <a:bodyPr/>
        <a:lstStyle/>
        <a:p>
          <a:endParaRPr lang="en-US"/>
        </a:p>
      </dgm:t>
    </dgm:pt>
    <dgm:pt modelId="{7D9A6904-EFAD-3F4D-8252-F1AC7EF8C27E}" type="parTrans" cxnId="{498306A3-1B38-064A-B008-9E33D2398452}">
      <dgm:prSet/>
      <dgm:spPr/>
      <dgm:t>
        <a:bodyPr/>
        <a:lstStyle/>
        <a:p>
          <a:endParaRPr lang="en-US"/>
        </a:p>
      </dgm:t>
    </dgm:pt>
    <dgm:pt modelId="{39CBECCE-2401-9A41-B7AB-8C85E0234913}" type="sibTrans" cxnId="{498306A3-1B38-064A-B008-9E33D2398452}">
      <dgm:prSet/>
      <dgm:spPr/>
      <dgm:t>
        <a:bodyPr/>
        <a:lstStyle/>
        <a:p>
          <a:endParaRPr lang="en-US"/>
        </a:p>
      </dgm:t>
    </dgm:pt>
    <dgm:pt modelId="{982A9186-8D6C-1649-8C8E-126B2F33FAA4}">
      <dgm:prSet phldr="0"/>
      <dgm:spPr/>
      <dgm:t>
        <a:bodyPr/>
        <a:lstStyle/>
        <a:p>
          <a:pPr rtl="0"/>
          <a:r>
            <a:rPr lang="en-US">
              <a:latin typeface="Franklin Gothic Heavy"/>
            </a:rPr>
            <a:t>We found that number of bathrooms had the biggest impact, while accommodations had the smallest impact on Airbnb pricing in Kirkland Seattle</a:t>
          </a:r>
        </a:p>
      </dgm:t>
    </dgm:pt>
    <dgm:pt modelId="{26F29920-E350-9547-8551-939379439648}" type="parTrans" cxnId="{92635F4A-BEB5-724A-9026-90765CC0C662}">
      <dgm:prSet/>
      <dgm:spPr/>
      <dgm:t>
        <a:bodyPr/>
        <a:lstStyle/>
        <a:p>
          <a:endParaRPr lang="en-US"/>
        </a:p>
      </dgm:t>
    </dgm:pt>
    <dgm:pt modelId="{3734203E-1CF7-A24C-93F8-6F9C19DDE4AA}" type="sibTrans" cxnId="{92635F4A-BEB5-724A-9026-90765CC0C662}">
      <dgm:prSet/>
      <dgm:spPr/>
      <dgm:t>
        <a:bodyPr/>
        <a:lstStyle/>
        <a:p>
          <a:endParaRPr lang="en-US"/>
        </a:p>
      </dgm:t>
    </dgm:pt>
    <dgm:pt modelId="{8464D4A3-EA11-4953-A5BF-3C3F36880965}" type="pres">
      <dgm:prSet presAssocID="{A8129077-5E8E-40BE-96DC-C5E9C5DA92D2}" presName="linear" presStyleCnt="0">
        <dgm:presLayoutVars>
          <dgm:animLvl val="lvl"/>
          <dgm:resizeHandles val="exact"/>
        </dgm:presLayoutVars>
      </dgm:prSet>
      <dgm:spPr/>
    </dgm:pt>
    <dgm:pt modelId="{F0B2CF7A-334A-4CE2-9D91-755C21EFD468}" type="pres">
      <dgm:prSet presAssocID="{C34C7365-AAFB-476B-BC78-105B0301B960}" presName="parentText" presStyleLbl="node1" presStyleIdx="0" presStyleCnt="11">
        <dgm:presLayoutVars>
          <dgm:chMax val="0"/>
          <dgm:bulletEnabled val="1"/>
        </dgm:presLayoutVars>
      </dgm:prSet>
      <dgm:spPr/>
    </dgm:pt>
    <dgm:pt modelId="{FF273B5F-7DF8-40BD-AE3F-49087A9BE401}" type="pres">
      <dgm:prSet presAssocID="{12956842-7389-4652-B8E8-06F135D98E7F}" presName="spacer" presStyleCnt="0"/>
      <dgm:spPr/>
    </dgm:pt>
    <dgm:pt modelId="{9EC418E1-D136-45BE-8EAE-53AE4967A574}" type="pres">
      <dgm:prSet presAssocID="{09349DFE-858E-42A0-BE92-F71A8430EA56}" presName="parentText" presStyleLbl="node1" presStyleIdx="1" presStyleCnt="11">
        <dgm:presLayoutVars>
          <dgm:chMax val="0"/>
          <dgm:bulletEnabled val="1"/>
        </dgm:presLayoutVars>
      </dgm:prSet>
      <dgm:spPr/>
    </dgm:pt>
    <dgm:pt modelId="{4630085C-4031-4E0D-A751-324B5CC062E1}" type="pres">
      <dgm:prSet presAssocID="{35C4BE3F-8605-4214-B6AE-AD505C9E3261}" presName="spacer" presStyleCnt="0"/>
      <dgm:spPr/>
    </dgm:pt>
    <dgm:pt modelId="{E941E2E8-20C4-41CA-A84D-73AE875A5B7F}" type="pres">
      <dgm:prSet presAssocID="{33A6E158-4900-427A-B925-711887361ACA}" presName="parentText" presStyleLbl="node1" presStyleIdx="2" presStyleCnt="11">
        <dgm:presLayoutVars>
          <dgm:chMax val="0"/>
          <dgm:bulletEnabled val="1"/>
        </dgm:presLayoutVars>
      </dgm:prSet>
      <dgm:spPr/>
    </dgm:pt>
    <dgm:pt modelId="{9FCF367A-0D4B-4CD4-B04A-7B69F6D35A64}" type="pres">
      <dgm:prSet presAssocID="{47573E90-975F-43FD-BFE8-A938A1F67DCC}" presName="spacer" presStyleCnt="0"/>
      <dgm:spPr/>
    </dgm:pt>
    <dgm:pt modelId="{10E98974-4440-4744-ACB4-7073CBDB3678}" type="pres">
      <dgm:prSet presAssocID="{3914D7A2-A4F8-AD42-923C-35BF937FA781}" presName="parentText" presStyleLbl="node1" presStyleIdx="3" presStyleCnt="11" custLinFactX="-9452" custLinFactY="298928" custLinFactNeighborX="-100000" custLinFactNeighborY="300000">
        <dgm:presLayoutVars>
          <dgm:chMax val="0"/>
          <dgm:bulletEnabled val="1"/>
        </dgm:presLayoutVars>
      </dgm:prSet>
      <dgm:spPr/>
    </dgm:pt>
    <dgm:pt modelId="{5EE1D73B-A2C5-084C-A82F-187D877D1C27}" type="pres">
      <dgm:prSet presAssocID="{39CBECCE-2401-9A41-B7AB-8C85E0234913}" presName="spacer" presStyleCnt="0"/>
      <dgm:spPr/>
    </dgm:pt>
    <dgm:pt modelId="{0F1FCC2D-2B91-4BA5-A27C-D8621ED45461}" type="pres">
      <dgm:prSet presAssocID="{444A17DF-0701-417C-AB69-DB82E8D7DFAC}" presName="parentText" presStyleLbl="node1" presStyleIdx="4" presStyleCnt="11" custLinFactY="-100000" custLinFactNeighborY="-154850">
        <dgm:presLayoutVars>
          <dgm:chMax val="0"/>
          <dgm:bulletEnabled val="1"/>
        </dgm:presLayoutVars>
      </dgm:prSet>
      <dgm:spPr/>
    </dgm:pt>
    <dgm:pt modelId="{DD8AB780-042F-4271-961C-EC6E079ACB1C}" type="pres">
      <dgm:prSet presAssocID="{5F1499AF-D508-43AF-A60D-08819FE91653}" presName="spacer" presStyleCnt="0"/>
      <dgm:spPr/>
    </dgm:pt>
    <dgm:pt modelId="{37D8743D-4750-4B87-B4CA-DEB9FF9B25D7}" type="pres">
      <dgm:prSet presAssocID="{D5571D0A-EDC8-4E8C-8D76-213541F91B6E}" presName="parentText" presStyleLbl="node1" presStyleIdx="5" presStyleCnt="11" custLinFactY="-100000" custLinFactNeighborY="-113782">
        <dgm:presLayoutVars>
          <dgm:chMax val="0"/>
          <dgm:bulletEnabled val="1"/>
        </dgm:presLayoutVars>
      </dgm:prSet>
      <dgm:spPr/>
    </dgm:pt>
    <dgm:pt modelId="{B622C817-47D2-4DAF-A7B3-4799CD20BC42}" type="pres">
      <dgm:prSet presAssocID="{7B727881-4966-441B-B7A3-956972A10A25}" presName="spacer" presStyleCnt="0"/>
      <dgm:spPr/>
    </dgm:pt>
    <dgm:pt modelId="{9A12EB40-CDD7-4848-978E-F6CC2476F917}" type="pres">
      <dgm:prSet presAssocID="{010D6C34-BEFA-4AE8-B0F2-63075CF07AE7}" presName="parentText" presStyleLbl="node1" presStyleIdx="6" presStyleCnt="11" custLinFactY="-101065" custLinFactNeighborX="-731" custLinFactNeighborY="-200000">
        <dgm:presLayoutVars>
          <dgm:chMax val="0"/>
          <dgm:bulletEnabled val="1"/>
        </dgm:presLayoutVars>
      </dgm:prSet>
      <dgm:spPr/>
    </dgm:pt>
    <dgm:pt modelId="{9A06B94C-D929-447B-90CF-059DAF7166B1}" type="pres">
      <dgm:prSet presAssocID="{29138988-731C-46EC-AF54-38BA0F386CB9}" presName="spacer" presStyleCnt="0"/>
      <dgm:spPr/>
    </dgm:pt>
    <dgm:pt modelId="{DBEF9079-B4B6-4562-A520-F601D5380D7E}" type="pres">
      <dgm:prSet presAssocID="{74ABA0F6-D7A5-4110-AAF9-0920D8FABB81}" presName="parentText" presStyleLbl="node1" presStyleIdx="7" presStyleCnt="11" custLinFactY="-107709" custLinFactNeighborX="-731" custLinFactNeighborY="-200000">
        <dgm:presLayoutVars>
          <dgm:chMax val="0"/>
          <dgm:bulletEnabled val="1"/>
        </dgm:presLayoutVars>
      </dgm:prSet>
      <dgm:spPr/>
    </dgm:pt>
    <dgm:pt modelId="{8BDA7EB6-8B6E-4C0F-9965-DF246D511556}" type="pres">
      <dgm:prSet presAssocID="{ABE30AE6-3517-498E-81F9-0B9FB16804CD}" presName="spacer" presStyleCnt="0"/>
      <dgm:spPr/>
    </dgm:pt>
    <dgm:pt modelId="{9F9A20FB-E8E4-4C30-8A8A-9E43A3219D0A}" type="pres">
      <dgm:prSet presAssocID="{2CCE5EC5-EFE6-4B41-9227-D45E7CB3FB1C}" presName="parentText" presStyleLbl="node1" presStyleIdx="8" presStyleCnt="11" custLinFactY="-115173" custLinFactNeighborX="-731" custLinFactNeighborY="-200000">
        <dgm:presLayoutVars>
          <dgm:chMax val="0"/>
          <dgm:bulletEnabled val="1"/>
        </dgm:presLayoutVars>
      </dgm:prSet>
      <dgm:spPr/>
    </dgm:pt>
    <dgm:pt modelId="{D2E72CBD-FC94-4916-8C20-E0B39E67F8DF}" type="pres">
      <dgm:prSet presAssocID="{AEE2D790-DC1C-4778-B0CD-D4D1CBEB7464}" presName="spacer" presStyleCnt="0"/>
      <dgm:spPr/>
    </dgm:pt>
    <dgm:pt modelId="{39933129-FA9C-4A7D-85BD-69D97981BE4B}" type="pres">
      <dgm:prSet presAssocID="{FDD6996A-103C-41DD-B373-3BE481D3C848}" presName="parentText" presStyleLbl="node1" presStyleIdx="9" presStyleCnt="11" custLinFactY="-126369" custLinFactNeighborX="-731" custLinFactNeighborY="-200000">
        <dgm:presLayoutVars>
          <dgm:chMax val="0"/>
          <dgm:bulletEnabled val="1"/>
        </dgm:presLayoutVars>
      </dgm:prSet>
      <dgm:spPr/>
    </dgm:pt>
    <dgm:pt modelId="{132EC5F4-266C-8E47-A390-D5824EBFE9A6}" type="pres">
      <dgm:prSet presAssocID="{A8275139-5BEC-43B2-99A2-9F253484F722}" presName="spacer" presStyleCnt="0"/>
      <dgm:spPr/>
    </dgm:pt>
    <dgm:pt modelId="{235917EA-4DEB-C94E-B6E6-A00C0A3827F2}" type="pres">
      <dgm:prSet presAssocID="{982A9186-8D6C-1649-8C8E-126B2F33FAA4}" presName="parentText" presStyleLbl="node1" presStyleIdx="10" presStyleCnt="11" custLinFactY="-122637" custLinFactNeighborY="-200000">
        <dgm:presLayoutVars>
          <dgm:chMax val="0"/>
          <dgm:bulletEnabled val="1"/>
        </dgm:presLayoutVars>
      </dgm:prSet>
      <dgm:spPr/>
    </dgm:pt>
  </dgm:ptLst>
  <dgm:cxnLst>
    <dgm:cxn modelId="{E6B0051B-325B-401E-8051-BDC19210E178}" type="presOf" srcId="{FDD6996A-103C-41DD-B373-3BE481D3C848}" destId="{39933129-FA9C-4A7D-85BD-69D97981BE4B}" srcOrd="0" destOrd="0" presId="urn:microsoft.com/office/officeart/2005/8/layout/vList2"/>
    <dgm:cxn modelId="{DAAF972C-1D5E-43F2-80E1-5582281A1C11}" srcId="{A8129077-5E8E-40BE-96DC-C5E9C5DA92D2}" destId="{FDD6996A-103C-41DD-B373-3BE481D3C848}" srcOrd="9" destOrd="0" parTransId="{74D64B23-6165-47B1-A13B-09F68690A22D}" sibTransId="{A8275139-5BEC-43B2-99A2-9F253484F722}"/>
    <dgm:cxn modelId="{606EB038-B61D-4D3C-9713-44E724898837}" type="presOf" srcId="{74ABA0F6-D7A5-4110-AAF9-0920D8FABB81}" destId="{DBEF9079-B4B6-4562-A520-F601D5380D7E}" srcOrd="0" destOrd="0" presId="urn:microsoft.com/office/officeart/2005/8/layout/vList2"/>
    <dgm:cxn modelId="{7A249167-7A72-4F0A-B1F3-2F3786BCC421}" type="presOf" srcId="{010D6C34-BEFA-4AE8-B0F2-63075CF07AE7}" destId="{9A12EB40-CDD7-4848-978E-F6CC2476F917}" srcOrd="0" destOrd="0" presId="urn:microsoft.com/office/officeart/2005/8/layout/vList2"/>
    <dgm:cxn modelId="{EA82BF49-3E04-45DF-9626-8A059DE850A4}" srcId="{A8129077-5E8E-40BE-96DC-C5E9C5DA92D2}" destId="{010D6C34-BEFA-4AE8-B0F2-63075CF07AE7}" srcOrd="6" destOrd="0" parTransId="{C291D000-1020-4B3E-90CD-9973769F1144}" sibTransId="{29138988-731C-46EC-AF54-38BA0F386CB9}"/>
    <dgm:cxn modelId="{92635F4A-BEB5-724A-9026-90765CC0C662}" srcId="{A8129077-5E8E-40BE-96DC-C5E9C5DA92D2}" destId="{982A9186-8D6C-1649-8C8E-126B2F33FAA4}" srcOrd="10" destOrd="0" parTransId="{26F29920-E350-9547-8551-939379439648}" sibTransId="{3734203E-1CF7-A24C-93F8-6F9C19DDE4AA}"/>
    <dgm:cxn modelId="{8C5C926F-308E-4B6B-AC0B-7C9AE6DA1414}" srcId="{A8129077-5E8E-40BE-96DC-C5E9C5DA92D2}" destId="{444A17DF-0701-417C-AB69-DB82E8D7DFAC}" srcOrd="4" destOrd="0" parTransId="{DD7996AC-ABF8-4ED8-B8FE-ED57B6B9ED79}" sibTransId="{5F1499AF-D508-43AF-A60D-08819FE91653}"/>
    <dgm:cxn modelId="{71261474-9ABF-4FCF-B8BC-B6F1C31021E0}" srcId="{A8129077-5E8E-40BE-96DC-C5E9C5DA92D2}" destId="{74ABA0F6-D7A5-4110-AAF9-0920D8FABB81}" srcOrd="7" destOrd="0" parTransId="{7D9A2A4E-0E53-44F3-809C-9B54F1D4D732}" sibTransId="{ABE30AE6-3517-498E-81F9-0B9FB16804CD}"/>
    <dgm:cxn modelId="{D1118C75-42A8-43BB-8985-C3C0546295BB}" type="presOf" srcId="{C34C7365-AAFB-476B-BC78-105B0301B960}" destId="{F0B2CF7A-334A-4CE2-9D91-755C21EFD468}" srcOrd="0" destOrd="0" presId="urn:microsoft.com/office/officeart/2005/8/layout/vList2"/>
    <dgm:cxn modelId="{53D02A57-024F-4E66-85A7-AEBA48170245}" type="presOf" srcId="{444A17DF-0701-417C-AB69-DB82E8D7DFAC}" destId="{0F1FCC2D-2B91-4BA5-A27C-D8621ED45461}" srcOrd="0" destOrd="0" presId="urn:microsoft.com/office/officeart/2005/8/layout/vList2"/>
    <dgm:cxn modelId="{C65F067C-DC6C-47C8-A630-1EC300BEB60B}" type="presOf" srcId="{A8129077-5E8E-40BE-96DC-C5E9C5DA92D2}" destId="{8464D4A3-EA11-4953-A5BF-3C3F36880965}" srcOrd="0" destOrd="0" presId="urn:microsoft.com/office/officeart/2005/8/layout/vList2"/>
    <dgm:cxn modelId="{04A5BE7F-F383-4327-874B-A650728F56DA}" srcId="{A8129077-5E8E-40BE-96DC-C5E9C5DA92D2}" destId="{D5571D0A-EDC8-4E8C-8D76-213541F91B6E}" srcOrd="5" destOrd="0" parTransId="{CE4AADCA-8EBE-4121-B031-E9B6419D5602}" sibTransId="{7B727881-4966-441B-B7A3-956972A10A25}"/>
    <dgm:cxn modelId="{AFE80781-362D-46C8-9CDF-3809B601FCDF}" type="presOf" srcId="{D5571D0A-EDC8-4E8C-8D76-213541F91B6E}" destId="{37D8743D-4750-4B87-B4CA-DEB9FF9B25D7}" srcOrd="0" destOrd="0" presId="urn:microsoft.com/office/officeart/2005/8/layout/vList2"/>
    <dgm:cxn modelId="{9E929585-32F0-4449-A00D-AD3EFCF7F462}" srcId="{A8129077-5E8E-40BE-96DC-C5E9C5DA92D2}" destId="{33A6E158-4900-427A-B925-711887361ACA}" srcOrd="2" destOrd="0" parTransId="{E1490281-768C-440D-88EF-9078EB398F5D}" sibTransId="{47573E90-975F-43FD-BFE8-A938A1F67DCC}"/>
    <dgm:cxn modelId="{3AFC3795-0124-4B1A-84F0-832D225AD701}" type="presOf" srcId="{09349DFE-858E-42A0-BE92-F71A8430EA56}" destId="{9EC418E1-D136-45BE-8EAE-53AE4967A574}" srcOrd="0" destOrd="0" presId="urn:microsoft.com/office/officeart/2005/8/layout/vList2"/>
    <dgm:cxn modelId="{0F3A0A9B-345E-4A60-AD72-995EC9C467A1}" type="presOf" srcId="{2CCE5EC5-EFE6-4B41-9227-D45E7CB3FB1C}" destId="{9F9A20FB-E8E4-4C30-8A8A-9E43A3219D0A}" srcOrd="0" destOrd="0" presId="urn:microsoft.com/office/officeart/2005/8/layout/vList2"/>
    <dgm:cxn modelId="{498306A3-1B38-064A-B008-9E33D2398452}" srcId="{A8129077-5E8E-40BE-96DC-C5E9C5DA92D2}" destId="{3914D7A2-A4F8-AD42-923C-35BF937FA781}" srcOrd="3" destOrd="0" parTransId="{7D9A6904-EFAD-3F4D-8252-F1AC7EF8C27E}" sibTransId="{39CBECCE-2401-9A41-B7AB-8C85E0234913}"/>
    <dgm:cxn modelId="{C0C670AD-9FC8-4BCA-8A88-8569229A34AB}" srcId="{A8129077-5E8E-40BE-96DC-C5E9C5DA92D2}" destId="{C34C7365-AAFB-476B-BC78-105B0301B960}" srcOrd="0" destOrd="0" parTransId="{E91BACA8-7691-45AF-8818-AEB685226738}" sibTransId="{12956842-7389-4652-B8E8-06F135D98E7F}"/>
    <dgm:cxn modelId="{6D17AAB3-EE3F-460E-9EC5-F4EA4B17BF91}" srcId="{A8129077-5E8E-40BE-96DC-C5E9C5DA92D2}" destId="{2CCE5EC5-EFE6-4B41-9227-D45E7CB3FB1C}" srcOrd="8" destOrd="0" parTransId="{38828DBA-BFF3-409A-A0F6-5406EB99C11E}" sibTransId="{AEE2D790-DC1C-4778-B0CD-D4D1CBEB7464}"/>
    <dgm:cxn modelId="{2E7232B4-150D-FD4E-9BA9-922AED8D1D50}" type="presOf" srcId="{3914D7A2-A4F8-AD42-923C-35BF937FA781}" destId="{10E98974-4440-4744-ACB4-7073CBDB3678}" srcOrd="0" destOrd="0" presId="urn:microsoft.com/office/officeart/2005/8/layout/vList2"/>
    <dgm:cxn modelId="{279493D6-3E1E-6244-A4AD-81911093759E}" type="presOf" srcId="{982A9186-8D6C-1649-8C8E-126B2F33FAA4}" destId="{235917EA-4DEB-C94E-B6E6-A00C0A3827F2}" srcOrd="0" destOrd="0" presId="urn:microsoft.com/office/officeart/2005/8/layout/vList2"/>
    <dgm:cxn modelId="{F90EBEF5-C373-4316-A4BC-2D6FD5FD8E01}" srcId="{A8129077-5E8E-40BE-96DC-C5E9C5DA92D2}" destId="{09349DFE-858E-42A0-BE92-F71A8430EA56}" srcOrd="1" destOrd="0" parTransId="{AD851802-E288-413B-8E41-7FD57B17EA8B}" sibTransId="{35C4BE3F-8605-4214-B6AE-AD505C9E3261}"/>
    <dgm:cxn modelId="{EF32E1FA-4418-44D7-B5DB-856967EF4D42}" type="presOf" srcId="{33A6E158-4900-427A-B925-711887361ACA}" destId="{E941E2E8-20C4-41CA-A84D-73AE875A5B7F}" srcOrd="0" destOrd="0" presId="urn:microsoft.com/office/officeart/2005/8/layout/vList2"/>
    <dgm:cxn modelId="{9CDB7BDB-60A6-484F-8266-BB317E23CB96}" type="presParOf" srcId="{8464D4A3-EA11-4953-A5BF-3C3F36880965}" destId="{F0B2CF7A-334A-4CE2-9D91-755C21EFD468}" srcOrd="0" destOrd="0" presId="urn:microsoft.com/office/officeart/2005/8/layout/vList2"/>
    <dgm:cxn modelId="{1281F868-AB00-4FF1-A0E8-C7041BDFBF74}" type="presParOf" srcId="{8464D4A3-EA11-4953-A5BF-3C3F36880965}" destId="{FF273B5F-7DF8-40BD-AE3F-49087A9BE401}" srcOrd="1" destOrd="0" presId="urn:microsoft.com/office/officeart/2005/8/layout/vList2"/>
    <dgm:cxn modelId="{86C56383-9A08-4F23-AD4F-D795CAFCE9D0}" type="presParOf" srcId="{8464D4A3-EA11-4953-A5BF-3C3F36880965}" destId="{9EC418E1-D136-45BE-8EAE-53AE4967A574}" srcOrd="2" destOrd="0" presId="urn:microsoft.com/office/officeart/2005/8/layout/vList2"/>
    <dgm:cxn modelId="{A01F688B-73B7-4C74-8D2D-8F5492F2A892}" type="presParOf" srcId="{8464D4A3-EA11-4953-A5BF-3C3F36880965}" destId="{4630085C-4031-4E0D-A751-324B5CC062E1}" srcOrd="3" destOrd="0" presId="urn:microsoft.com/office/officeart/2005/8/layout/vList2"/>
    <dgm:cxn modelId="{118B7799-4E24-42FA-B106-7DC9FCE0C19B}" type="presParOf" srcId="{8464D4A3-EA11-4953-A5BF-3C3F36880965}" destId="{E941E2E8-20C4-41CA-A84D-73AE875A5B7F}" srcOrd="4" destOrd="0" presId="urn:microsoft.com/office/officeart/2005/8/layout/vList2"/>
    <dgm:cxn modelId="{BD3AD9E0-FD53-45AD-BB31-88F1EA91D26F}" type="presParOf" srcId="{8464D4A3-EA11-4953-A5BF-3C3F36880965}" destId="{9FCF367A-0D4B-4CD4-B04A-7B69F6D35A64}" srcOrd="5" destOrd="0" presId="urn:microsoft.com/office/officeart/2005/8/layout/vList2"/>
    <dgm:cxn modelId="{1537C456-DF5A-AA4A-BC3A-17C413F0F1A2}" type="presParOf" srcId="{8464D4A3-EA11-4953-A5BF-3C3F36880965}" destId="{10E98974-4440-4744-ACB4-7073CBDB3678}" srcOrd="6" destOrd="0" presId="urn:microsoft.com/office/officeart/2005/8/layout/vList2"/>
    <dgm:cxn modelId="{51B73C4F-780D-C14A-A53A-443FA5BA2F9F}" type="presParOf" srcId="{8464D4A3-EA11-4953-A5BF-3C3F36880965}" destId="{5EE1D73B-A2C5-084C-A82F-187D877D1C27}" srcOrd="7" destOrd="0" presId="urn:microsoft.com/office/officeart/2005/8/layout/vList2"/>
    <dgm:cxn modelId="{4BBAC0D3-F18B-4BE1-9AC4-7E9AA81C6D2D}" type="presParOf" srcId="{8464D4A3-EA11-4953-A5BF-3C3F36880965}" destId="{0F1FCC2D-2B91-4BA5-A27C-D8621ED45461}" srcOrd="8" destOrd="0" presId="urn:microsoft.com/office/officeart/2005/8/layout/vList2"/>
    <dgm:cxn modelId="{4C9C80CD-870F-48CF-9EF6-513D28DFA936}" type="presParOf" srcId="{8464D4A3-EA11-4953-A5BF-3C3F36880965}" destId="{DD8AB780-042F-4271-961C-EC6E079ACB1C}" srcOrd="9" destOrd="0" presId="urn:microsoft.com/office/officeart/2005/8/layout/vList2"/>
    <dgm:cxn modelId="{786655C9-E593-45F7-8C82-BED7FBEDD8B1}" type="presParOf" srcId="{8464D4A3-EA11-4953-A5BF-3C3F36880965}" destId="{37D8743D-4750-4B87-B4CA-DEB9FF9B25D7}" srcOrd="10" destOrd="0" presId="urn:microsoft.com/office/officeart/2005/8/layout/vList2"/>
    <dgm:cxn modelId="{20DDD271-193F-4338-B329-901A68B92407}" type="presParOf" srcId="{8464D4A3-EA11-4953-A5BF-3C3F36880965}" destId="{B622C817-47D2-4DAF-A7B3-4799CD20BC42}" srcOrd="11" destOrd="0" presId="urn:microsoft.com/office/officeart/2005/8/layout/vList2"/>
    <dgm:cxn modelId="{3653D253-78C4-46D2-804A-45A64FB5CCDB}" type="presParOf" srcId="{8464D4A3-EA11-4953-A5BF-3C3F36880965}" destId="{9A12EB40-CDD7-4848-978E-F6CC2476F917}" srcOrd="12" destOrd="0" presId="urn:microsoft.com/office/officeart/2005/8/layout/vList2"/>
    <dgm:cxn modelId="{2E89466E-3BAB-4035-878D-7F8BF9277EE2}" type="presParOf" srcId="{8464D4A3-EA11-4953-A5BF-3C3F36880965}" destId="{9A06B94C-D929-447B-90CF-059DAF7166B1}" srcOrd="13" destOrd="0" presId="urn:microsoft.com/office/officeart/2005/8/layout/vList2"/>
    <dgm:cxn modelId="{6ED9D949-CB26-4795-A9B0-9E262DB718A4}" type="presParOf" srcId="{8464D4A3-EA11-4953-A5BF-3C3F36880965}" destId="{DBEF9079-B4B6-4562-A520-F601D5380D7E}" srcOrd="14" destOrd="0" presId="urn:microsoft.com/office/officeart/2005/8/layout/vList2"/>
    <dgm:cxn modelId="{84520950-5624-458D-956B-9759C6C15121}" type="presParOf" srcId="{8464D4A3-EA11-4953-A5BF-3C3F36880965}" destId="{8BDA7EB6-8B6E-4C0F-9965-DF246D511556}" srcOrd="15" destOrd="0" presId="urn:microsoft.com/office/officeart/2005/8/layout/vList2"/>
    <dgm:cxn modelId="{6A1BD75E-8D08-431C-B5EB-F9DA237246F1}" type="presParOf" srcId="{8464D4A3-EA11-4953-A5BF-3C3F36880965}" destId="{9F9A20FB-E8E4-4C30-8A8A-9E43A3219D0A}" srcOrd="16" destOrd="0" presId="urn:microsoft.com/office/officeart/2005/8/layout/vList2"/>
    <dgm:cxn modelId="{F73B1947-F7C1-4363-ACC3-0A948CDCCB91}" type="presParOf" srcId="{8464D4A3-EA11-4953-A5BF-3C3F36880965}" destId="{D2E72CBD-FC94-4916-8C20-E0B39E67F8DF}" srcOrd="17" destOrd="0" presId="urn:microsoft.com/office/officeart/2005/8/layout/vList2"/>
    <dgm:cxn modelId="{EAA9189D-595D-4C3B-B6B3-A3F9E32B3FE5}" type="presParOf" srcId="{8464D4A3-EA11-4953-A5BF-3C3F36880965}" destId="{39933129-FA9C-4A7D-85BD-69D97981BE4B}" srcOrd="18" destOrd="0" presId="urn:microsoft.com/office/officeart/2005/8/layout/vList2"/>
    <dgm:cxn modelId="{BA85179D-682B-A64B-BF54-9F5C89B42663}" type="presParOf" srcId="{8464D4A3-EA11-4953-A5BF-3C3F36880965}" destId="{132EC5F4-266C-8E47-A390-D5824EBFE9A6}" srcOrd="19" destOrd="0" presId="urn:microsoft.com/office/officeart/2005/8/layout/vList2"/>
    <dgm:cxn modelId="{F3D7E48C-1423-3049-AF34-C63279588E30}" type="presParOf" srcId="{8464D4A3-EA11-4953-A5BF-3C3F36880965}" destId="{235917EA-4DEB-C94E-B6E6-A00C0A3827F2}" srcOrd="20"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31AC8CD-3FA0-40D5-9456-D1BEBC5DAEC6}" type="doc">
      <dgm:prSet loTypeId="urn:microsoft.com/office/officeart/2005/8/layout/process5" loCatId="process" qsTypeId="urn:microsoft.com/office/officeart/2005/8/quickstyle/simple1" qsCatId="simple" csTypeId="urn:microsoft.com/office/officeart/2005/8/colors/accent1_2" csCatId="accent1" phldr="1"/>
      <dgm:spPr/>
    </dgm:pt>
    <dgm:pt modelId="{715EDD40-8F7F-48FB-947B-1C5B18B6608D}">
      <dgm:prSet phldrT="[Text]" phldr="0"/>
      <dgm:spPr/>
      <dgm:t>
        <a:bodyPr/>
        <a:lstStyle/>
        <a:p>
          <a:pPr rtl="0"/>
          <a:r>
            <a:rPr lang="en-US">
              <a:latin typeface="Franklin Gothic Heavy"/>
            </a:rPr>
            <a:t>Which Airbnb factors have a significant impact on the price per night of an Airbnb in Kirkland, WA on December 19th, 2018?</a:t>
          </a:r>
          <a:endParaRPr lang="en-US"/>
        </a:p>
      </dgm:t>
    </dgm:pt>
    <dgm:pt modelId="{4E3FFDD2-0180-45F5-B852-61C67BC0ACD1}" type="parTrans" cxnId="{A655DFCC-D09B-4ED7-B66B-6A528673EF7F}">
      <dgm:prSet/>
      <dgm:spPr/>
    </dgm:pt>
    <dgm:pt modelId="{456EEF51-F0F6-4A58-ABFE-099861FBACCA}" type="sibTrans" cxnId="{A655DFCC-D09B-4ED7-B66B-6A528673EF7F}">
      <dgm:prSet/>
      <dgm:spPr/>
    </dgm:pt>
    <dgm:pt modelId="{81C48291-8E9C-4753-BFC2-1BC3F57B58E8}">
      <dgm:prSet phldrT="[Text]" phldr="0"/>
      <dgm:spPr/>
      <dgm:t>
        <a:bodyPr/>
        <a:lstStyle/>
        <a:p>
          <a:pPr rtl="0"/>
          <a:r>
            <a:rPr lang="en-US">
              <a:latin typeface="Franklin Gothic Heavy"/>
            </a:rPr>
            <a:t>Which factor has the greatest impact on the price per night of an Airbnb in Kirkland, WA?</a:t>
          </a:r>
        </a:p>
      </dgm:t>
    </dgm:pt>
    <dgm:pt modelId="{F2127CB5-A3A2-4AFE-AB01-4E962F20C154}" type="parTrans" cxnId="{CA8C0648-BD8B-4A20-856B-86DA93658D7F}">
      <dgm:prSet/>
      <dgm:spPr/>
    </dgm:pt>
    <dgm:pt modelId="{1F00DBEE-CF80-43EE-9E09-656152B28F5C}" type="sibTrans" cxnId="{CA8C0648-BD8B-4A20-856B-86DA93658D7F}">
      <dgm:prSet/>
      <dgm:spPr/>
    </dgm:pt>
    <dgm:pt modelId="{F489A9B4-614D-4993-AC5B-0FCD40EDC706}">
      <dgm:prSet phldr="0"/>
      <dgm:spPr/>
      <dgm:t>
        <a:bodyPr/>
        <a:lstStyle/>
        <a:p>
          <a:pPr rtl="0"/>
          <a:r>
            <a:rPr lang="en-US">
              <a:latin typeface="Franklin Gothic Heavy"/>
            </a:rPr>
            <a:t>Which factor has the least impact on the price per night of an Airbnb in Kirkland, WA?</a:t>
          </a:r>
        </a:p>
      </dgm:t>
    </dgm:pt>
    <dgm:pt modelId="{B64D478C-8AE8-4373-A902-196F2C0404AB}" type="parTrans" cxnId="{F8DD0F40-A021-4361-8047-DDD58160385D}">
      <dgm:prSet/>
      <dgm:spPr/>
    </dgm:pt>
    <dgm:pt modelId="{8BC52A78-38B1-4F22-BA59-919219B1BE4E}" type="sibTrans" cxnId="{F8DD0F40-A021-4361-8047-DDD58160385D}">
      <dgm:prSet/>
      <dgm:spPr/>
      <dgm:t>
        <a:bodyPr/>
        <a:lstStyle/>
        <a:p>
          <a:endParaRPr lang="en-US"/>
        </a:p>
      </dgm:t>
    </dgm:pt>
    <dgm:pt modelId="{DA6EE11F-8A19-4461-8B20-4EF78ECC8708}" type="pres">
      <dgm:prSet presAssocID="{731AC8CD-3FA0-40D5-9456-D1BEBC5DAEC6}" presName="diagram" presStyleCnt="0">
        <dgm:presLayoutVars>
          <dgm:dir/>
          <dgm:resizeHandles val="exact"/>
        </dgm:presLayoutVars>
      </dgm:prSet>
      <dgm:spPr/>
    </dgm:pt>
    <dgm:pt modelId="{81FD3646-457C-40DE-BD47-960EF079362B}" type="pres">
      <dgm:prSet presAssocID="{715EDD40-8F7F-48FB-947B-1C5B18B6608D}" presName="node" presStyleLbl="node1" presStyleIdx="0" presStyleCnt="1">
        <dgm:presLayoutVars>
          <dgm:bulletEnabled val="1"/>
        </dgm:presLayoutVars>
      </dgm:prSet>
      <dgm:spPr/>
    </dgm:pt>
  </dgm:ptLst>
  <dgm:cxnLst>
    <dgm:cxn modelId="{02BFA305-A611-49D8-85F1-D2EF648DAD92}" type="presOf" srcId="{81C48291-8E9C-4753-BFC2-1BC3F57B58E8}" destId="{81FD3646-457C-40DE-BD47-960EF079362B}" srcOrd="0" destOrd="1" presId="urn:microsoft.com/office/officeart/2005/8/layout/process5"/>
    <dgm:cxn modelId="{F8DD0F40-A021-4361-8047-DDD58160385D}" srcId="{715EDD40-8F7F-48FB-947B-1C5B18B6608D}" destId="{F489A9B4-614D-4993-AC5B-0FCD40EDC706}" srcOrd="1" destOrd="0" parTransId="{B64D478C-8AE8-4373-A902-196F2C0404AB}" sibTransId="{8BC52A78-38B1-4F22-BA59-919219B1BE4E}"/>
    <dgm:cxn modelId="{CA8C0648-BD8B-4A20-856B-86DA93658D7F}" srcId="{715EDD40-8F7F-48FB-947B-1C5B18B6608D}" destId="{81C48291-8E9C-4753-BFC2-1BC3F57B58E8}" srcOrd="0" destOrd="0" parTransId="{F2127CB5-A3A2-4AFE-AB01-4E962F20C154}" sibTransId="{1F00DBEE-CF80-43EE-9E09-656152B28F5C}"/>
    <dgm:cxn modelId="{524E4D6D-EFFD-4E94-A72A-881793F6AE48}" type="presOf" srcId="{715EDD40-8F7F-48FB-947B-1C5B18B6608D}" destId="{81FD3646-457C-40DE-BD47-960EF079362B}" srcOrd="0" destOrd="0" presId="urn:microsoft.com/office/officeart/2005/8/layout/process5"/>
    <dgm:cxn modelId="{696BE986-F47F-48C0-96E3-9C2051F7ACA6}" type="presOf" srcId="{F489A9B4-614D-4993-AC5B-0FCD40EDC706}" destId="{81FD3646-457C-40DE-BD47-960EF079362B}" srcOrd="0" destOrd="2" presId="urn:microsoft.com/office/officeart/2005/8/layout/process5"/>
    <dgm:cxn modelId="{A655DFCC-D09B-4ED7-B66B-6A528673EF7F}" srcId="{731AC8CD-3FA0-40D5-9456-D1BEBC5DAEC6}" destId="{715EDD40-8F7F-48FB-947B-1C5B18B6608D}" srcOrd="0" destOrd="0" parTransId="{4E3FFDD2-0180-45F5-B852-61C67BC0ACD1}" sibTransId="{456EEF51-F0F6-4A58-ABFE-099861FBACCA}"/>
    <dgm:cxn modelId="{3C797DD0-DA07-4AA5-841D-A94743226140}" type="presOf" srcId="{731AC8CD-3FA0-40D5-9456-D1BEBC5DAEC6}" destId="{DA6EE11F-8A19-4461-8B20-4EF78ECC8708}" srcOrd="0" destOrd="0" presId="urn:microsoft.com/office/officeart/2005/8/layout/process5"/>
    <dgm:cxn modelId="{4D752FD3-DD63-41CC-8C07-3A1E0CA2D39B}" type="presParOf" srcId="{DA6EE11F-8A19-4461-8B20-4EF78ECC8708}" destId="{81FD3646-457C-40DE-BD47-960EF079362B}" srcOrd="0" destOrd="0" presId="urn:microsoft.com/office/officeart/2005/8/layout/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0F9922B-21B5-4D63-900E-F49266016C88}"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E68CDBFE-06D3-4D00-9394-70F58B04F2AE}">
      <dgm:prSet phldrT="[Text]" phldr="0"/>
      <dgm:spPr/>
      <dgm:t>
        <a:bodyPr/>
        <a:lstStyle/>
        <a:p>
          <a:pPr rtl="0"/>
          <a:r>
            <a:rPr lang="en-US"/>
            <a:t>Independent Variables</a:t>
          </a:r>
        </a:p>
      </dgm:t>
    </dgm:pt>
    <dgm:pt modelId="{98F0E109-91C0-44D6-A8D9-118CA140F4AE}" type="parTrans" cxnId="{31548BCF-7B79-4E73-AB8F-4BE864FD0AE7}">
      <dgm:prSet/>
      <dgm:spPr/>
      <dgm:t>
        <a:bodyPr/>
        <a:lstStyle/>
        <a:p>
          <a:endParaRPr lang="en-US"/>
        </a:p>
      </dgm:t>
    </dgm:pt>
    <dgm:pt modelId="{BB6EAAF2-B560-427E-9C06-452C191F56F3}" type="sibTrans" cxnId="{31548BCF-7B79-4E73-AB8F-4BE864FD0AE7}">
      <dgm:prSet/>
      <dgm:spPr/>
      <dgm:t>
        <a:bodyPr/>
        <a:lstStyle/>
        <a:p>
          <a:endParaRPr lang="en-US"/>
        </a:p>
      </dgm:t>
    </dgm:pt>
    <dgm:pt modelId="{779D286B-0ABA-4CF4-AD2E-956708D28F9F}">
      <dgm:prSet phldrT="[Text]" phldr="0"/>
      <dgm:spPr/>
      <dgm:t>
        <a:bodyPr/>
        <a:lstStyle/>
        <a:p>
          <a:pPr rtl="0"/>
          <a:r>
            <a:rPr lang="en-US" b="0">
              <a:latin typeface="Franklin Gothic Heavy"/>
            </a:rPr>
            <a:t>Number of</a:t>
          </a:r>
          <a:r>
            <a:rPr lang="en-US"/>
            <a:t> bedrooms</a:t>
          </a:r>
        </a:p>
      </dgm:t>
    </dgm:pt>
    <dgm:pt modelId="{1136A281-35B1-4A59-B29F-8A6F16D16A94}" type="parTrans" cxnId="{D1D3AFCD-0D46-4917-BAAF-A9B5FF5F5537}">
      <dgm:prSet/>
      <dgm:spPr/>
      <dgm:t>
        <a:bodyPr/>
        <a:lstStyle/>
        <a:p>
          <a:endParaRPr lang="en-US"/>
        </a:p>
      </dgm:t>
    </dgm:pt>
    <dgm:pt modelId="{3C44FE7F-43D7-4AB0-954B-B518CFD7B9D2}" type="sibTrans" cxnId="{D1D3AFCD-0D46-4917-BAAF-A9B5FF5F5537}">
      <dgm:prSet/>
      <dgm:spPr/>
      <dgm:t>
        <a:bodyPr/>
        <a:lstStyle/>
        <a:p>
          <a:endParaRPr lang="en-US"/>
        </a:p>
      </dgm:t>
    </dgm:pt>
    <dgm:pt modelId="{7620E500-ED95-4F1E-B7EA-C66969FFCB2A}">
      <dgm:prSet phldrT="[Text]" phldr="0"/>
      <dgm:spPr/>
      <dgm:t>
        <a:bodyPr/>
        <a:lstStyle/>
        <a:p>
          <a:pPr rtl="0"/>
          <a:r>
            <a:rPr lang="en-US"/>
            <a:t>Dependent Variables</a:t>
          </a:r>
        </a:p>
      </dgm:t>
    </dgm:pt>
    <dgm:pt modelId="{84770DE4-29EE-42D4-8686-57D26AA5DE74}" type="parTrans" cxnId="{16CACE2D-1368-4DB1-9195-4777F1483BA7}">
      <dgm:prSet/>
      <dgm:spPr/>
      <dgm:t>
        <a:bodyPr/>
        <a:lstStyle/>
        <a:p>
          <a:endParaRPr lang="en-US"/>
        </a:p>
      </dgm:t>
    </dgm:pt>
    <dgm:pt modelId="{51D2D3E9-5B6B-4083-BA3F-69FF6C0715AC}" type="sibTrans" cxnId="{16CACE2D-1368-4DB1-9195-4777F1483BA7}">
      <dgm:prSet/>
      <dgm:spPr/>
      <dgm:t>
        <a:bodyPr/>
        <a:lstStyle/>
        <a:p>
          <a:endParaRPr lang="en-US"/>
        </a:p>
      </dgm:t>
    </dgm:pt>
    <dgm:pt modelId="{1C5D691A-FDDE-4D26-A740-35E031330ED0}">
      <dgm:prSet phldrT="[Text]" phldr="0"/>
      <dgm:spPr/>
      <dgm:t>
        <a:bodyPr/>
        <a:lstStyle/>
        <a:p>
          <a:pPr rtl="0"/>
          <a:r>
            <a:rPr lang="en-US"/>
            <a:t>Price </a:t>
          </a:r>
          <a:r>
            <a:rPr lang="en-US">
              <a:latin typeface="Franklin Gothic Heavy"/>
            </a:rPr>
            <a:t>per night</a:t>
          </a:r>
          <a:r>
            <a:rPr lang="en-US"/>
            <a:t> of the</a:t>
          </a:r>
          <a:r>
            <a:rPr lang="en-US">
              <a:latin typeface="Franklin Gothic Heavy"/>
            </a:rPr>
            <a:t> Airbnb in Kirkland, WA on December 19th, 2018</a:t>
          </a:r>
          <a:endParaRPr lang="en-US"/>
        </a:p>
      </dgm:t>
    </dgm:pt>
    <dgm:pt modelId="{6E5F3598-9EC6-457B-9775-49759C0D704C}" type="parTrans" cxnId="{F6B25131-B5B6-48CA-8DA2-533C18B32079}">
      <dgm:prSet/>
      <dgm:spPr/>
      <dgm:t>
        <a:bodyPr/>
        <a:lstStyle/>
        <a:p>
          <a:endParaRPr lang="en-US"/>
        </a:p>
      </dgm:t>
    </dgm:pt>
    <dgm:pt modelId="{3203C21F-699D-4895-9A90-637110BA8AA8}" type="sibTrans" cxnId="{F6B25131-B5B6-48CA-8DA2-533C18B32079}">
      <dgm:prSet/>
      <dgm:spPr/>
      <dgm:t>
        <a:bodyPr/>
        <a:lstStyle/>
        <a:p>
          <a:endParaRPr lang="en-US"/>
        </a:p>
      </dgm:t>
    </dgm:pt>
    <dgm:pt modelId="{4046016C-0032-4828-A138-68656E1B5E3F}">
      <dgm:prSet phldr="0"/>
      <dgm:spPr/>
      <dgm:t>
        <a:bodyPr/>
        <a:lstStyle/>
        <a:p>
          <a:pPr rtl="0"/>
          <a:r>
            <a:rPr lang="en-US">
              <a:latin typeface="Franklin Gothic Heavy"/>
            </a:rPr>
            <a:t>Number of</a:t>
          </a:r>
          <a:r>
            <a:rPr lang="en-US"/>
            <a:t> bathrooms</a:t>
          </a:r>
        </a:p>
      </dgm:t>
    </dgm:pt>
    <dgm:pt modelId="{2E51CEF7-075F-426B-BFC0-C73F26423E35}" type="parTrans" cxnId="{C094249A-9BCF-442B-BD42-4BE83223BD16}">
      <dgm:prSet/>
      <dgm:spPr/>
      <dgm:t>
        <a:bodyPr/>
        <a:lstStyle/>
        <a:p>
          <a:endParaRPr lang="en-US"/>
        </a:p>
      </dgm:t>
    </dgm:pt>
    <dgm:pt modelId="{A1F75D57-4844-4A56-A66C-E596A1CA9CE8}" type="sibTrans" cxnId="{C094249A-9BCF-442B-BD42-4BE83223BD16}">
      <dgm:prSet/>
      <dgm:spPr/>
      <dgm:t>
        <a:bodyPr/>
        <a:lstStyle/>
        <a:p>
          <a:endParaRPr lang="en-US"/>
        </a:p>
      </dgm:t>
    </dgm:pt>
    <dgm:pt modelId="{95EC9A19-E2D8-49C0-A60B-81D3B7EE4F6F}">
      <dgm:prSet phldr="0"/>
      <dgm:spPr/>
      <dgm:t>
        <a:bodyPr/>
        <a:lstStyle/>
        <a:p>
          <a:pPr rtl="0"/>
          <a:r>
            <a:rPr lang="en-US">
              <a:latin typeface="Franklin Gothic Heavy"/>
            </a:rPr>
            <a:t>Amount of reviews</a:t>
          </a:r>
          <a:endParaRPr lang="en-US"/>
        </a:p>
      </dgm:t>
    </dgm:pt>
    <dgm:pt modelId="{D1F63EA1-53E9-4244-A073-0B4DF9EDC350}" type="parTrans" cxnId="{F065AE2F-0197-4B78-B229-8FA4AEE33D04}">
      <dgm:prSet/>
      <dgm:spPr/>
      <dgm:t>
        <a:bodyPr/>
        <a:lstStyle/>
        <a:p>
          <a:endParaRPr lang="en-US"/>
        </a:p>
      </dgm:t>
    </dgm:pt>
    <dgm:pt modelId="{8B0D7944-07EC-4A54-B13F-D64772210307}" type="sibTrans" cxnId="{F065AE2F-0197-4B78-B229-8FA4AEE33D04}">
      <dgm:prSet/>
      <dgm:spPr/>
      <dgm:t>
        <a:bodyPr/>
        <a:lstStyle/>
        <a:p>
          <a:endParaRPr lang="en-US"/>
        </a:p>
      </dgm:t>
    </dgm:pt>
    <dgm:pt modelId="{4B67EE98-4451-40E1-B754-D169664BF0E1}">
      <dgm:prSet phldr="0"/>
      <dgm:spPr/>
      <dgm:t>
        <a:bodyPr/>
        <a:lstStyle/>
        <a:p>
          <a:pPr rtl="0"/>
          <a:r>
            <a:rPr lang="en-US"/>
            <a:t> Strategy</a:t>
          </a:r>
        </a:p>
      </dgm:t>
    </dgm:pt>
    <dgm:pt modelId="{FBE0D5C7-EBD4-4394-9EA0-BBDB04D5A71F}" type="parTrans" cxnId="{B200C580-0284-4234-BA78-3E40AA37C89A}">
      <dgm:prSet/>
      <dgm:spPr/>
      <dgm:t>
        <a:bodyPr/>
        <a:lstStyle/>
        <a:p>
          <a:endParaRPr lang="en-US"/>
        </a:p>
      </dgm:t>
    </dgm:pt>
    <dgm:pt modelId="{98FEEE49-BF5D-44E4-86EB-531525DF1BCF}" type="sibTrans" cxnId="{B200C580-0284-4234-BA78-3E40AA37C89A}">
      <dgm:prSet/>
      <dgm:spPr/>
      <dgm:t>
        <a:bodyPr/>
        <a:lstStyle/>
        <a:p>
          <a:endParaRPr lang="en-US"/>
        </a:p>
      </dgm:t>
    </dgm:pt>
    <dgm:pt modelId="{55ACF173-4681-4F61-A870-13ADB6712892}">
      <dgm:prSet phldr="0"/>
      <dgm:spPr/>
      <dgm:t>
        <a:bodyPr/>
        <a:lstStyle/>
        <a:p>
          <a:pPr rtl="0"/>
          <a:r>
            <a:rPr lang="en-US"/>
            <a:t>Develop a multi-variable regression model to approximate Airbnb pricing in </a:t>
          </a:r>
          <a:r>
            <a:rPr lang="en-US">
              <a:latin typeface="Franklin Gothic Heavy"/>
            </a:rPr>
            <a:t>Kirkland</a:t>
          </a:r>
          <a:r>
            <a:rPr lang="en-US"/>
            <a:t>, WA</a:t>
          </a:r>
          <a:r>
            <a:rPr lang="en-US">
              <a:latin typeface="Franklin Gothic Heavy"/>
            </a:rPr>
            <a:t> on December 19th, 2018</a:t>
          </a:r>
          <a:endParaRPr lang="en-US"/>
        </a:p>
      </dgm:t>
    </dgm:pt>
    <dgm:pt modelId="{DCFC9867-9B45-4AF8-8ED0-DE2289AD296A}" type="parTrans" cxnId="{013590EC-8BA3-4984-B63F-B73E432EC966}">
      <dgm:prSet/>
      <dgm:spPr/>
      <dgm:t>
        <a:bodyPr/>
        <a:lstStyle/>
        <a:p>
          <a:endParaRPr lang="en-US"/>
        </a:p>
      </dgm:t>
    </dgm:pt>
    <dgm:pt modelId="{B5819635-42A3-4241-9FD6-D53A429A257D}" type="sibTrans" cxnId="{013590EC-8BA3-4984-B63F-B73E432EC966}">
      <dgm:prSet/>
      <dgm:spPr/>
      <dgm:t>
        <a:bodyPr/>
        <a:lstStyle/>
        <a:p>
          <a:endParaRPr lang="en-US"/>
        </a:p>
      </dgm:t>
    </dgm:pt>
    <dgm:pt modelId="{2302484D-9D28-44FE-B812-F02C950421B7}">
      <dgm:prSet phldr="0"/>
      <dgm:spPr/>
      <dgm:t>
        <a:bodyPr/>
        <a:lstStyle/>
        <a:p>
          <a:pPr rtl="0"/>
          <a:r>
            <a:rPr lang="en-US">
              <a:latin typeface="Franklin Gothic Heavy"/>
            </a:rPr>
            <a:t>Amount of accommodations</a:t>
          </a:r>
        </a:p>
      </dgm:t>
    </dgm:pt>
    <dgm:pt modelId="{AF3ABD88-0FCA-429C-A069-106554CBE91E}" type="parTrans" cxnId="{31660B80-88A6-EF45-9F93-40FF8BE9836D}">
      <dgm:prSet/>
      <dgm:spPr/>
    </dgm:pt>
    <dgm:pt modelId="{7BC02BD1-9C1F-47D8-A9F6-604D303F0AE2}" type="sibTrans" cxnId="{31660B80-88A6-EF45-9F93-40FF8BE9836D}">
      <dgm:prSet/>
      <dgm:spPr/>
    </dgm:pt>
    <dgm:pt modelId="{00A4BB64-1DA1-4B93-A60C-EC71DA9D72F8}" type="pres">
      <dgm:prSet presAssocID="{E0F9922B-21B5-4D63-900E-F49266016C88}" presName="linear" presStyleCnt="0">
        <dgm:presLayoutVars>
          <dgm:dir/>
          <dgm:animLvl val="lvl"/>
          <dgm:resizeHandles val="exact"/>
        </dgm:presLayoutVars>
      </dgm:prSet>
      <dgm:spPr/>
    </dgm:pt>
    <dgm:pt modelId="{25F122AF-E77F-4A66-92C9-F021A074E3DE}" type="pres">
      <dgm:prSet presAssocID="{E68CDBFE-06D3-4D00-9394-70F58B04F2AE}" presName="parentLin" presStyleCnt="0"/>
      <dgm:spPr/>
    </dgm:pt>
    <dgm:pt modelId="{8DA2C4D0-E801-43BE-9BD1-CB192E55C19A}" type="pres">
      <dgm:prSet presAssocID="{E68CDBFE-06D3-4D00-9394-70F58B04F2AE}" presName="parentLeftMargin" presStyleLbl="node1" presStyleIdx="0" presStyleCnt="3"/>
      <dgm:spPr/>
    </dgm:pt>
    <dgm:pt modelId="{5137EACA-6C0E-41B5-AD93-4B18BCE630DA}" type="pres">
      <dgm:prSet presAssocID="{E68CDBFE-06D3-4D00-9394-70F58B04F2AE}" presName="parentText" presStyleLbl="node1" presStyleIdx="0" presStyleCnt="3">
        <dgm:presLayoutVars>
          <dgm:chMax val="0"/>
          <dgm:bulletEnabled val="1"/>
        </dgm:presLayoutVars>
      </dgm:prSet>
      <dgm:spPr/>
    </dgm:pt>
    <dgm:pt modelId="{24DCEE4A-A5A6-4543-A218-800C3DC0197C}" type="pres">
      <dgm:prSet presAssocID="{E68CDBFE-06D3-4D00-9394-70F58B04F2AE}" presName="negativeSpace" presStyleCnt="0"/>
      <dgm:spPr/>
    </dgm:pt>
    <dgm:pt modelId="{E1F035B3-784C-422A-AA6E-70B0D1989CE8}" type="pres">
      <dgm:prSet presAssocID="{E68CDBFE-06D3-4D00-9394-70F58B04F2AE}" presName="childText" presStyleLbl="conFgAcc1" presStyleIdx="0" presStyleCnt="3">
        <dgm:presLayoutVars>
          <dgm:bulletEnabled val="1"/>
        </dgm:presLayoutVars>
      </dgm:prSet>
      <dgm:spPr/>
    </dgm:pt>
    <dgm:pt modelId="{F50A2282-5E4A-4CA5-8DCA-7C15727AA390}" type="pres">
      <dgm:prSet presAssocID="{BB6EAAF2-B560-427E-9C06-452C191F56F3}" presName="spaceBetweenRectangles" presStyleCnt="0"/>
      <dgm:spPr/>
    </dgm:pt>
    <dgm:pt modelId="{45D0D183-63B4-47E0-9CB5-DA5D3474E401}" type="pres">
      <dgm:prSet presAssocID="{7620E500-ED95-4F1E-B7EA-C66969FFCB2A}" presName="parentLin" presStyleCnt="0"/>
      <dgm:spPr/>
    </dgm:pt>
    <dgm:pt modelId="{064A866F-4F69-4D4C-9079-FB8595D0EC21}" type="pres">
      <dgm:prSet presAssocID="{7620E500-ED95-4F1E-B7EA-C66969FFCB2A}" presName="parentLeftMargin" presStyleLbl="node1" presStyleIdx="0" presStyleCnt="3"/>
      <dgm:spPr/>
    </dgm:pt>
    <dgm:pt modelId="{0B027FC2-61A0-4E0C-8839-6C267BA28E94}" type="pres">
      <dgm:prSet presAssocID="{7620E500-ED95-4F1E-B7EA-C66969FFCB2A}" presName="parentText" presStyleLbl="node1" presStyleIdx="1" presStyleCnt="3">
        <dgm:presLayoutVars>
          <dgm:chMax val="0"/>
          <dgm:bulletEnabled val="1"/>
        </dgm:presLayoutVars>
      </dgm:prSet>
      <dgm:spPr/>
    </dgm:pt>
    <dgm:pt modelId="{5E5383B5-BD41-4E1A-AAE3-7CBB497EBA46}" type="pres">
      <dgm:prSet presAssocID="{7620E500-ED95-4F1E-B7EA-C66969FFCB2A}" presName="negativeSpace" presStyleCnt="0"/>
      <dgm:spPr/>
    </dgm:pt>
    <dgm:pt modelId="{F02B7A35-DFAC-4709-A81A-A1225C07E83E}" type="pres">
      <dgm:prSet presAssocID="{7620E500-ED95-4F1E-B7EA-C66969FFCB2A}" presName="childText" presStyleLbl="conFgAcc1" presStyleIdx="1" presStyleCnt="3">
        <dgm:presLayoutVars>
          <dgm:bulletEnabled val="1"/>
        </dgm:presLayoutVars>
      </dgm:prSet>
      <dgm:spPr/>
    </dgm:pt>
    <dgm:pt modelId="{EA9488FA-DC3D-43BD-B0BA-5D54085A3C3C}" type="pres">
      <dgm:prSet presAssocID="{51D2D3E9-5B6B-4083-BA3F-69FF6C0715AC}" presName="spaceBetweenRectangles" presStyleCnt="0"/>
      <dgm:spPr/>
    </dgm:pt>
    <dgm:pt modelId="{2C877556-964C-4213-B761-F61DB9E262FC}" type="pres">
      <dgm:prSet presAssocID="{4B67EE98-4451-40E1-B754-D169664BF0E1}" presName="parentLin" presStyleCnt="0"/>
      <dgm:spPr/>
    </dgm:pt>
    <dgm:pt modelId="{D6670347-3E53-413D-8E4F-9E86DEAF4C63}" type="pres">
      <dgm:prSet presAssocID="{4B67EE98-4451-40E1-B754-D169664BF0E1}" presName="parentLeftMargin" presStyleLbl="node1" presStyleIdx="1" presStyleCnt="3"/>
      <dgm:spPr/>
    </dgm:pt>
    <dgm:pt modelId="{6E5606FE-5CBB-4690-8CCE-D4EE134F5702}" type="pres">
      <dgm:prSet presAssocID="{4B67EE98-4451-40E1-B754-D169664BF0E1}" presName="parentText" presStyleLbl="node1" presStyleIdx="2" presStyleCnt="3">
        <dgm:presLayoutVars>
          <dgm:chMax val="0"/>
          <dgm:bulletEnabled val="1"/>
        </dgm:presLayoutVars>
      </dgm:prSet>
      <dgm:spPr/>
    </dgm:pt>
    <dgm:pt modelId="{831E1478-CD07-427C-BA3C-08E81951B33C}" type="pres">
      <dgm:prSet presAssocID="{4B67EE98-4451-40E1-B754-D169664BF0E1}" presName="negativeSpace" presStyleCnt="0"/>
      <dgm:spPr/>
    </dgm:pt>
    <dgm:pt modelId="{02AC7816-79AA-4CF5-BD0B-AB2CFBF74DAA}" type="pres">
      <dgm:prSet presAssocID="{4B67EE98-4451-40E1-B754-D169664BF0E1}" presName="childText" presStyleLbl="conFgAcc1" presStyleIdx="2" presStyleCnt="3">
        <dgm:presLayoutVars>
          <dgm:bulletEnabled val="1"/>
        </dgm:presLayoutVars>
      </dgm:prSet>
      <dgm:spPr/>
    </dgm:pt>
  </dgm:ptLst>
  <dgm:cxnLst>
    <dgm:cxn modelId="{BB385E09-53D6-49FC-831D-BC44B7A4EC2C}" type="presOf" srcId="{E0F9922B-21B5-4D63-900E-F49266016C88}" destId="{00A4BB64-1DA1-4B93-A60C-EC71DA9D72F8}" srcOrd="0" destOrd="0" presId="urn:microsoft.com/office/officeart/2005/8/layout/list1"/>
    <dgm:cxn modelId="{FCD58D2A-4BBD-401D-844F-5A591931774F}" type="presOf" srcId="{4B67EE98-4451-40E1-B754-D169664BF0E1}" destId="{D6670347-3E53-413D-8E4F-9E86DEAF4C63}" srcOrd="0" destOrd="0" presId="urn:microsoft.com/office/officeart/2005/8/layout/list1"/>
    <dgm:cxn modelId="{16CACE2D-1368-4DB1-9195-4777F1483BA7}" srcId="{E0F9922B-21B5-4D63-900E-F49266016C88}" destId="{7620E500-ED95-4F1E-B7EA-C66969FFCB2A}" srcOrd="1" destOrd="0" parTransId="{84770DE4-29EE-42D4-8686-57D26AA5DE74}" sibTransId="{51D2D3E9-5B6B-4083-BA3F-69FF6C0715AC}"/>
    <dgm:cxn modelId="{F065AE2F-0197-4B78-B229-8FA4AEE33D04}" srcId="{E68CDBFE-06D3-4D00-9394-70F58B04F2AE}" destId="{95EC9A19-E2D8-49C0-A60B-81D3B7EE4F6F}" srcOrd="2" destOrd="0" parTransId="{D1F63EA1-53E9-4244-A073-0B4DF9EDC350}" sibTransId="{8B0D7944-07EC-4A54-B13F-D64772210307}"/>
    <dgm:cxn modelId="{F6B25131-B5B6-48CA-8DA2-533C18B32079}" srcId="{7620E500-ED95-4F1E-B7EA-C66969FFCB2A}" destId="{1C5D691A-FDDE-4D26-A740-35E031330ED0}" srcOrd="0" destOrd="0" parTransId="{6E5F3598-9EC6-457B-9775-49759C0D704C}" sibTransId="{3203C21F-699D-4895-9A90-637110BA8AA8}"/>
    <dgm:cxn modelId="{B0F69339-B5F8-4A98-9C9F-03EFF7536A3E}" type="presOf" srcId="{4046016C-0032-4828-A138-68656E1B5E3F}" destId="{E1F035B3-784C-422A-AA6E-70B0D1989CE8}" srcOrd="0" destOrd="1" presId="urn:microsoft.com/office/officeart/2005/8/layout/list1"/>
    <dgm:cxn modelId="{38C9623D-1DB9-4CD9-BB32-7B49049749E5}" type="presOf" srcId="{E68CDBFE-06D3-4D00-9394-70F58B04F2AE}" destId="{5137EACA-6C0E-41B5-AD93-4B18BCE630DA}" srcOrd="1" destOrd="0" presId="urn:microsoft.com/office/officeart/2005/8/layout/list1"/>
    <dgm:cxn modelId="{7029436E-F0C7-4F07-8E5B-C84F36A9A8D9}" type="presOf" srcId="{7620E500-ED95-4F1E-B7EA-C66969FFCB2A}" destId="{064A866F-4F69-4D4C-9079-FB8595D0EC21}" srcOrd="0" destOrd="0" presId="urn:microsoft.com/office/officeart/2005/8/layout/list1"/>
    <dgm:cxn modelId="{2DADD950-000E-4770-AC43-7B9996543E34}" type="presOf" srcId="{4B67EE98-4451-40E1-B754-D169664BF0E1}" destId="{6E5606FE-5CBB-4690-8CCE-D4EE134F5702}" srcOrd="1" destOrd="0" presId="urn:microsoft.com/office/officeart/2005/8/layout/list1"/>
    <dgm:cxn modelId="{6B4B1C52-E284-4EB6-8B9E-0B48743C4C35}" type="presOf" srcId="{7620E500-ED95-4F1E-B7EA-C66969FFCB2A}" destId="{0B027FC2-61A0-4E0C-8839-6C267BA28E94}" srcOrd="1" destOrd="0" presId="urn:microsoft.com/office/officeart/2005/8/layout/list1"/>
    <dgm:cxn modelId="{3EE07956-34D4-43C7-8241-2BFBD002A316}" type="presOf" srcId="{55ACF173-4681-4F61-A870-13ADB6712892}" destId="{02AC7816-79AA-4CF5-BD0B-AB2CFBF74DAA}" srcOrd="0" destOrd="0" presId="urn:microsoft.com/office/officeart/2005/8/layout/list1"/>
    <dgm:cxn modelId="{319A747E-306D-4CD5-89B4-367678BB266F}" type="presOf" srcId="{779D286B-0ABA-4CF4-AD2E-956708D28F9F}" destId="{E1F035B3-784C-422A-AA6E-70B0D1989CE8}" srcOrd="0" destOrd="0" presId="urn:microsoft.com/office/officeart/2005/8/layout/list1"/>
    <dgm:cxn modelId="{31660B80-88A6-EF45-9F93-40FF8BE9836D}" srcId="{E68CDBFE-06D3-4D00-9394-70F58B04F2AE}" destId="{2302484D-9D28-44FE-B812-F02C950421B7}" srcOrd="3" destOrd="0" parTransId="{AF3ABD88-0FCA-429C-A069-106554CBE91E}" sibTransId="{7BC02BD1-9C1F-47D8-A9F6-604D303F0AE2}"/>
    <dgm:cxn modelId="{B200C580-0284-4234-BA78-3E40AA37C89A}" srcId="{E0F9922B-21B5-4D63-900E-F49266016C88}" destId="{4B67EE98-4451-40E1-B754-D169664BF0E1}" srcOrd="2" destOrd="0" parTransId="{FBE0D5C7-EBD4-4394-9EA0-BBDB04D5A71F}" sibTransId="{98FEEE49-BF5D-44E4-86EB-531525DF1BCF}"/>
    <dgm:cxn modelId="{C094249A-9BCF-442B-BD42-4BE83223BD16}" srcId="{E68CDBFE-06D3-4D00-9394-70F58B04F2AE}" destId="{4046016C-0032-4828-A138-68656E1B5E3F}" srcOrd="1" destOrd="0" parTransId="{2E51CEF7-075F-426B-BFC0-C73F26423E35}" sibTransId="{A1F75D57-4844-4A56-A66C-E596A1CA9CE8}"/>
    <dgm:cxn modelId="{2AC1BBAF-45DD-F24E-8255-BEAE8B0EE3EE}" type="presOf" srcId="{2302484D-9D28-44FE-B812-F02C950421B7}" destId="{E1F035B3-784C-422A-AA6E-70B0D1989CE8}" srcOrd="0" destOrd="3" presId="urn:microsoft.com/office/officeart/2005/8/layout/list1"/>
    <dgm:cxn modelId="{D1D3AFCD-0D46-4917-BAAF-A9B5FF5F5537}" srcId="{E68CDBFE-06D3-4D00-9394-70F58B04F2AE}" destId="{779D286B-0ABA-4CF4-AD2E-956708D28F9F}" srcOrd="0" destOrd="0" parTransId="{1136A281-35B1-4A59-B29F-8A6F16D16A94}" sibTransId="{3C44FE7F-43D7-4AB0-954B-B518CFD7B9D2}"/>
    <dgm:cxn modelId="{31548BCF-7B79-4E73-AB8F-4BE864FD0AE7}" srcId="{E0F9922B-21B5-4D63-900E-F49266016C88}" destId="{E68CDBFE-06D3-4D00-9394-70F58B04F2AE}" srcOrd="0" destOrd="0" parTransId="{98F0E109-91C0-44D6-A8D9-118CA140F4AE}" sibTransId="{BB6EAAF2-B560-427E-9C06-452C191F56F3}"/>
    <dgm:cxn modelId="{F40C87E6-7B4A-4D84-B14E-C909A5CBA42E}" type="presOf" srcId="{1C5D691A-FDDE-4D26-A740-35E031330ED0}" destId="{F02B7A35-DFAC-4709-A81A-A1225C07E83E}" srcOrd="0" destOrd="0" presId="urn:microsoft.com/office/officeart/2005/8/layout/list1"/>
    <dgm:cxn modelId="{013590EC-8BA3-4984-B63F-B73E432EC966}" srcId="{4B67EE98-4451-40E1-B754-D169664BF0E1}" destId="{55ACF173-4681-4F61-A870-13ADB6712892}" srcOrd="0" destOrd="0" parTransId="{DCFC9867-9B45-4AF8-8ED0-DE2289AD296A}" sibTransId="{B5819635-42A3-4241-9FD6-D53A429A257D}"/>
    <dgm:cxn modelId="{8F51D8FE-6BF6-4D13-9AC9-72C19C2ACC59}" type="presOf" srcId="{95EC9A19-E2D8-49C0-A60B-81D3B7EE4F6F}" destId="{E1F035B3-784C-422A-AA6E-70B0D1989CE8}" srcOrd="0" destOrd="2" presId="urn:microsoft.com/office/officeart/2005/8/layout/list1"/>
    <dgm:cxn modelId="{33BFF3FF-C7E4-4737-8AC4-A0E71D72B28B}" type="presOf" srcId="{E68CDBFE-06D3-4D00-9394-70F58B04F2AE}" destId="{8DA2C4D0-E801-43BE-9BD1-CB192E55C19A}" srcOrd="0" destOrd="0" presId="urn:microsoft.com/office/officeart/2005/8/layout/list1"/>
    <dgm:cxn modelId="{D3100CA6-F516-4C7D-A80B-660204A60488}" type="presParOf" srcId="{00A4BB64-1DA1-4B93-A60C-EC71DA9D72F8}" destId="{25F122AF-E77F-4A66-92C9-F021A074E3DE}" srcOrd="0" destOrd="0" presId="urn:microsoft.com/office/officeart/2005/8/layout/list1"/>
    <dgm:cxn modelId="{92C8E180-66D9-40F8-9AA0-AFA246C8E24B}" type="presParOf" srcId="{25F122AF-E77F-4A66-92C9-F021A074E3DE}" destId="{8DA2C4D0-E801-43BE-9BD1-CB192E55C19A}" srcOrd="0" destOrd="0" presId="urn:microsoft.com/office/officeart/2005/8/layout/list1"/>
    <dgm:cxn modelId="{6136881E-37C7-462E-9166-993F7B47609A}" type="presParOf" srcId="{25F122AF-E77F-4A66-92C9-F021A074E3DE}" destId="{5137EACA-6C0E-41B5-AD93-4B18BCE630DA}" srcOrd="1" destOrd="0" presId="urn:microsoft.com/office/officeart/2005/8/layout/list1"/>
    <dgm:cxn modelId="{9D62D3C3-EA65-4446-8FDE-C6487F31DA35}" type="presParOf" srcId="{00A4BB64-1DA1-4B93-A60C-EC71DA9D72F8}" destId="{24DCEE4A-A5A6-4543-A218-800C3DC0197C}" srcOrd="1" destOrd="0" presId="urn:microsoft.com/office/officeart/2005/8/layout/list1"/>
    <dgm:cxn modelId="{7D5AE61A-A769-4690-9509-42C25A97D232}" type="presParOf" srcId="{00A4BB64-1DA1-4B93-A60C-EC71DA9D72F8}" destId="{E1F035B3-784C-422A-AA6E-70B0D1989CE8}" srcOrd="2" destOrd="0" presId="urn:microsoft.com/office/officeart/2005/8/layout/list1"/>
    <dgm:cxn modelId="{C5718225-D74E-48AB-B4D1-0750B332491A}" type="presParOf" srcId="{00A4BB64-1DA1-4B93-A60C-EC71DA9D72F8}" destId="{F50A2282-5E4A-4CA5-8DCA-7C15727AA390}" srcOrd="3" destOrd="0" presId="urn:microsoft.com/office/officeart/2005/8/layout/list1"/>
    <dgm:cxn modelId="{145871D5-16A0-4176-B033-478C39986B8B}" type="presParOf" srcId="{00A4BB64-1DA1-4B93-A60C-EC71DA9D72F8}" destId="{45D0D183-63B4-47E0-9CB5-DA5D3474E401}" srcOrd="4" destOrd="0" presId="urn:microsoft.com/office/officeart/2005/8/layout/list1"/>
    <dgm:cxn modelId="{87AEF451-C233-44BF-998B-5E5223584F20}" type="presParOf" srcId="{45D0D183-63B4-47E0-9CB5-DA5D3474E401}" destId="{064A866F-4F69-4D4C-9079-FB8595D0EC21}" srcOrd="0" destOrd="0" presId="urn:microsoft.com/office/officeart/2005/8/layout/list1"/>
    <dgm:cxn modelId="{1E5DE53B-9238-46E1-B64D-1D5069439CB0}" type="presParOf" srcId="{45D0D183-63B4-47E0-9CB5-DA5D3474E401}" destId="{0B027FC2-61A0-4E0C-8839-6C267BA28E94}" srcOrd="1" destOrd="0" presId="urn:microsoft.com/office/officeart/2005/8/layout/list1"/>
    <dgm:cxn modelId="{AB2ABCD9-F536-454F-83AD-1DEAD5564446}" type="presParOf" srcId="{00A4BB64-1DA1-4B93-A60C-EC71DA9D72F8}" destId="{5E5383B5-BD41-4E1A-AAE3-7CBB497EBA46}" srcOrd="5" destOrd="0" presId="urn:microsoft.com/office/officeart/2005/8/layout/list1"/>
    <dgm:cxn modelId="{24FBE87F-A585-4AE9-8383-FF431732987D}" type="presParOf" srcId="{00A4BB64-1DA1-4B93-A60C-EC71DA9D72F8}" destId="{F02B7A35-DFAC-4709-A81A-A1225C07E83E}" srcOrd="6" destOrd="0" presId="urn:microsoft.com/office/officeart/2005/8/layout/list1"/>
    <dgm:cxn modelId="{732D0A36-C5D6-444E-8FB8-50E79440EED1}" type="presParOf" srcId="{00A4BB64-1DA1-4B93-A60C-EC71DA9D72F8}" destId="{EA9488FA-DC3D-43BD-B0BA-5D54085A3C3C}" srcOrd="7" destOrd="0" presId="urn:microsoft.com/office/officeart/2005/8/layout/list1"/>
    <dgm:cxn modelId="{8C41C908-9910-4B6F-84C0-FD3DF8C011C7}" type="presParOf" srcId="{00A4BB64-1DA1-4B93-A60C-EC71DA9D72F8}" destId="{2C877556-964C-4213-B761-F61DB9E262FC}" srcOrd="8" destOrd="0" presId="urn:microsoft.com/office/officeart/2005/8/layout/list1"/>
    <dgm:cxn modelId="{5D752925-4DA6-4D9C-9351-F9671A93E5F3}" type="presParOf" srcId="{2C877556-964C-4213-B761-F61DB9E262FC}" destId="{D6670347-3E53-413D-8E4F-9E86DEAF4C63}" srcOrd="0" destOrd="0" presId="urn:microsoft.com/office/officeart/2005/8/layout/list1"/>
    <dgm:cxn modelId="{3073C438-B964-47AF-84F8-43CBFF9AF119}" type="presParOf" srcId="{2C877556-964C-4213-B761-F61DB9E262FC}" destId="{6E5606FE-5CBB-4690-8CCE-D4EE134F5702}" srcOrd="1" destOrd="0" presId="urn:microsoft.com/office/officeart/2005/8/layout/list1"/>
    <dgm:cxn modelId="{6E635645-10B0-41F1-8F0B-B299A91B7D18}" type="presParOf" srcId="{00A4BB64-1DA1-4B93-A60C-EC71DA9D72F8}" destId="{831E1478-CD07-427C-BA3C-08E81951B33C}" srcOrd="9" destOrd="0" presId="urn:microsoft.com/office/officeart/2005/8/layout/list1"/>
    <dgm:cxn modelId="{BB89FFC3-C471-4759-AB5B-CA4D3E92DB29}" type="presParOf" srcId="{00A4BB64-1DA1-4B93-A60C-EC71DA9D72F8}" destId="{02AC7816-79AA-4CF5-BD0B-AB2CFBF74DAA}" srcOrd="10"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0F9922B-21B5-4D63-900E-F49266016C88}" type="doc">
      <dgm:prSet loTypeId="urn:microsoft.com/office/officeart/2005/8/layout/chevron2" loCatId="process" qsTypeId="urn:microsoft.com/office/officeart/2005/8/quickstyle/simple1" qsCatId="simple" csTypeId="urn:microsoft.com/office/officeart/2005/8/colors/colorful1" csCatId="colorful" phldr="1"/>
      <dgm:spPr/>
      <dgm:t>
        <a:bodyPr/>
        <a:lstStyle/>
        <a:p>
          <a:endParaRPr lang="en-US"/>
        </a:p>
      </dgm:t>
    </dgm:pt>
    <dgm:pt modelId="{E68CDBFE-06D3-4D00-9394-70F58B04F2AE}">
      <dgm:prSet phldrT="[Text]" phldr="0"/>
      <dgm:spPr/>
      <dgm:t>
        <a:bodyPr/>
        <a:lstStyle/>
        <a:p>
          <a:r>
            <a:rPr lang="en-US">
              <a:latin typeface="Franklin Gothic Heavy"/>
            </a:rPr>
            <a:t>Kaggle</a:t>
          </a:r>
          <a:endParaRPr lang="en-US"/>
        </a:p>
      </dgm:t>
    </dgm:pt>
    <dgm:pt modelId="{98F0E109-91C0-44D6-A8D9-118CA140F4AE}" type="parTrans" cxnId="{31548BCF-7B79-4E73-AB8F-4BE864FD0AE7}">
      <dgm:prSet/>
      <dgm:spPr/>
      <dgm:t>
        <a:bodyPr/>
        <a:lstStyle/>
        <a:p>
          <a:endParaRPr lang="en-US"/>
        </a:p>
      </dgm:t>
    </dgm:pt>
    <dgm:pt modelId="{BB6EAAF2-B560-427E-9C06-452C191F56F3}" type="sibTrans" cxnId="{31548BCF-7B79-4E73-AB8F-4BE864FD0AE7}">
      <dgm:prSet/>
      <dgm:spPr/>
      <dgm:t>
        <a:bodyPr/>
        <a:lstStyle/>
        <a:p>
          <a:endParaRPr lang="en-US"/>
        </a:p>
      </dgm:t>
    </dgm:pt>
    <dgm:pt modelId="{779D286B-0ABA-4CF4-AD2E-956708D28F9F}">
      <dgm:prSet phldrT="[Text]" phldr="0"/>
      <dgm:spPr/>
      <dgm:t>
        <a:bodyPr/>
        <a:lstStyle/>
        <a:p>
          <a:pPr rtl="0"/>
          <a:r>
            <a:rPr lang="en-US">
              <a:latin typeface="Franklin Gothic Heavy"/>
            </a:rPr>
            <a:t>Data scrapped on December 19th, 2018, and contains roughly 8000 listings of current Airbnb listings in Seattle</a:t>
          </a:r>
          <a:endParaRPr lang="en-US"/>
        </a:p>
      </dgm:t>
    </dgm:pt>
    <dgm:pt modelId="{1136A281-35B1-4A59-B29F-8A6F16D16A94}" type="parTrans" cxnId="{D1D3AFCD-0D46-4917-BAAF-A9B5FF5F5537}">
      <dgm:prSet/>
      <dgm:spPr/>
      <dgm:t>
        <a:bodyPr/>
        <a:lstStyle/>
        <a:p>
          <a:endParaRPr lang="en-US"/>
        </a:p>
      </dgm:t>
    </dgm:pt>
    <dgm:pt modelId="{3C44FE7F-43D7-4AB0-954B-B518CFD7B9D2}" type="sibTrans" cxnId="{D1D3AFCD-0D46-4917-BAAF-A9B5FF5F5537}">
      <dgm:prSet/>
      <dgm:spPr/>
      <dgm:t>
        <a:bodyPr/>
        <a:lstStyle/>
        <a:p>
          <a:endParaRPr lang="en-US"/>
        </a:p>
      </dgm:t>
    </dgm:pt>
    <dgm:pt modelId="{7620E500-ED95-4F1E-B7EA-C66969FFCB2A}">
      <dgm:prSet phldrT="[Text]" phldr="0"/>
      <dgm:spPr/>
      <dgm:t>
        <a:bodyPr/>
        <a:lstStyle/>
        <a:p>
          <a:r>
            <a:rPr lang="en-US">
              <a:latin typeface="Franklin Gothic Heavy"/>
            </a:rPr>
            <a:t>Content</a:t>
          </a:r>
          <a:endParaRPr lang="en-US"/>
        </a:p>
      </dgm:t>
    </dgm:pt>
    <dgm:pt modelId="{84770DE4-29EE-42D4-8686-57D26AA5DE74}" type="parTrans" cxnId="{16CACE2D-1368-4DB1-9195-4777F1483BA7}">
      <dgm:prSet/>
      <dgm:spPr/>
      <dgm:t>
        <a:bodyPr/>
        <a:lstStyle/>
        <a:p>
          <a:endParaRPr lang="en-US"/>
        </a:p>
      </dgm:t>
    </dgm:pt>
    <dgm:pt modelId="{51D2D3E9-5B6B-4083-BA3F-69FF6C0715AC}" type="sibTrans" cxnId="{16CACE2D-1368-4DB1-9195-4777F1483BA7}">
      <dgm:prSet/>
      <dgm:spPr/>
      <dgm:t>
        <a:bodyPr/>
        <a:lstStyle/>
        <a:p>
          <a:endParaRPr lang="en-US"/>
        </a:p>
      </dgm:t>
    </dgm:pt>
    <dgm:pt modelId="{1C5D691A-FDDE-4D26-A740-35E031330ED0}">
      <dgm:prSet phldrT="[Text]" phldr="0"/>
      <dgm:spPr/>
      <dgm:t>
        <a:bodyPr/>
        <a:lstStyle/>
        <a:p>
          <a:pPr rtl="0"/>
          <a:r>
            <a:rPr lang="en-US">
              <a:latin typeface="Franklin Gothic Heavy"/>
            </a:rPr>
            <a:t>Price, reviews, latitude, longitude, bedrooms, bathrooms, number of guests it accommodates, room type, and more</a:t>
          </a:r>
          <a:endParaRPr lang="en-US"/>
        </a:p>
      </dgm:t>
    </dgm:pt>
    <dgm:pt modelId="{6E5F3598-9EC6-457B-9775-49759C0D704C}" type="parTrans" cxnId="{F6B25131-B5B6-48CA-8DA2-533C18B32079}">
      <dgm:prSet/>
      <dgm:spPr/>
      <dgm:t>
        <a:bodyPr/>
        <a:lstStyle/>
        <a:p>
          <a:endParaRPr lang="en-US"/>
        </a:p>
      </dgm:t>
    </dgm:pt>
    <dgm:pt modelId="{3203C21F-699D-4895-9A90-637110BA8AA8}" type="sibTrans" cxnId="{F6B25131-B5B6-48CA-8DA2-533C18B32079}">
      <dgm:prSet/>
      <dgm:spPr/>
      <dgm:t>
        <a:bodyPr/>
        <a:lstStyle/>
        <a:p>
          <a:endParaRPr lang="en-US"/>
        </a:p>
      </dgm:t>
    </dgm:pt>
    <dgm:pt modelId="{3C02DF12-B1C2-4015-9A8B-069809A16F53}" type="pres">
      <dgm:prSet presAssocID="{E0F9922B-21B5-4D63-900E-F49266016C88}" presName="linearFlow" presStyleCnt="0">
        <dgm:presLayoutVars>
          <dgm:dir/>
          <dgm:animLvl val="lvl"/>
          <dgm:resizeHandles val="exact"/>
        </dgm:presLayoutVars>
      </dgm:prSet>
      <dgm:spPr/>
    </dgm:pt>
    <dgm:pt modelId="{2AD8B5E8-FEBE-468E-873C-7065C3643384}" type="pres">
      <dgm:prSet presAssocID="{E68CDBFE-06D3-4D00-9394-70F58B04F2AE}" presName="composite" presStyleCnt="0"/>
      <dgm:spPr/>
    </dgm:pt>
    <dgm:pt modelId="{808AE245-7CF1-4D97-AB9E-BA47DBD56BFA}" type="pres">
      <dgm:prSet presAssocID="{E68CDBFE-06D3-4D00-9394-70F58B04F2AE}" presName="parentText" presStyleLbl="alignNode1" presStyleIdx="0" presStyleCnt="2">
        <dgm:presLayoutVars>
          <dgm:chMax val="1"/>
          <dgm:bulletEnabled val="1"/>
        </dgm:presLayoutVars>
      </dgm:prSet>
      <dgm:spPr/>
    </dgm:pt>
    <dgm:pt modelId="{68CF88BE-62AB-41F7-B02E-EEF282C74831}" type="pres">
      <dgm:prSet presAssocID="{E68CDBFE-06D3-4D00-9394-70F58B04F2AE}" presName="descendantText" presStyleLbl="alignAcc1" presStyleIdx="0" presStyleCnt="2">
        <dgm:presLayoutVars>
          <dgm:bulletEnabled val="1"/>
        </dgm:presLayoutVars>
      </dgm:prSet>
      <dgm:spPr/>
    </dgm:pt>
    <dgm:pt modelId="{0C89C7F8-6483-4D0C-90FC-65D38D276606}" type="pres">
      <dgm:prSet presAssocID="{BB6EAAF2-B560-427E-9C06-452C191F56F3}" presName="sp" presStyleCnt="0"/>
      <dgm:spPr/>
    </dgm:pt>
    <dgm:pt modelId="{0EA54DA1-D892-4A30-9A5C-AD94082AA221}" type="pres">
      <dgm:prSet presAssocID="{7620E500-ED95-4F1E-B7EA-C66969FFCB2A}" presName="composite" presStyleCnt="0"/>
      <dgm:spPr/>
    </dgm:pt>
    <dgm:pt modelId="{97DFBD06-9559-4010-B7CB-29105187D08C}" type="pres">
      <dgm:prSet presAssocID="{7620E500-ED95-4F1E-B7EA-C66969FFCB2A}" presName="parentText" presStyleLbl="alignNode1" presStyleIdx="1" presStyleCnt="2">
        <dgm:presLayoutVars>
          <dgm:chMax val="1"/>
          <dgm:bulletEnabled val="1"/>
        </dgm:presLayoutVars>
      </dgm:prSet>
      <dgm:spPr/>
    </dgm:pt>
    <dgm:pt modelId="{552CF1D3-83B0-4E09-828C-8D6FB7DF725D}" type="pres">
      <dgm:prSet presAssocID="{7620E500-ED95-4F1E-B7EA-C66969FFCB2A}" presName="descendantText" presStyleLbl="alignAcc1" presStyleIdx="1" presStyleCnt="2">
        <dgm:presLayoutVars>
          <dgm:bulletEnabled val="1"/>
        </dgm:presLayoutVars>
      </dgm:prSet>
      <dgm:spPr/>
    </dgm:pt>
  </dgm:ptLst>
  <dgm:cxnLst>
    <dgm:cxn modelId="{E9C70704-DF93-4751-B42F-0FB3664C4A56}" type="presOf" srcId="{1C5D691A-FDDE-4D26-A740-35E031330ED0}" destId="{552CF1D3-83B0-4E09-828C-8D6FB7DF725D}" srcOrd="0" destOrd="0" presId="urn:microsoft.com/office/officeart/2005/8/layout/chevron2"/>
    <dgm:cxn modelId="{16CACE2D-1368-4DB1-9195-4777F1483BA7}" srcId="{E0F9922B-21B5-4D63-900E-F49266016C88}" destId="{7620E500-ED95-4F1E-B7EA-C66969FFCB2A}" srcOrd="1" destOrd="0" parTransId="{84770DE4-29EE-42D4-8686-57D26AA5DE74}" sibTransId="{51D2D3E9-5B6B-4083-BA3F-69FF6C0715AC}"/>
    <dgm:cxn modelId="{F6B25131-B5B6-48CA-8DA2-533C18B32079}" srcId="{7620E500-ED95-4F1E-B7EA-C66969FFCB2A}" destId="{1C5D691A-FDDE-4D26-A740-35E031330ED0}" srcOrd="0" destOrd="0" parTransId="{6E5F3598-9EC6-457B-9775-49759C0D704C}" sibTransId="{3203C21F-699D-4895-9A90-637110BA8AA8}"/>
    <dgm:cxn modelId="{022D088A-1C03-474C-9241-BE1FD2003A98}" type="presOf" srcId="{E68CDBFE-06D3-4D00-9394-70F58B04F2AE}" destId="{808AE245-7CF1-4D97-AB9E-BA47DBD56BFA}" srcOrd="0" destOrd="0" presId="urn:microsoft.com/office/officeart/2005/8/layout/chevron2"/>
    <dgm:cxn modelId="{87AC3299-22F4-4404-BC60-7A769B951C46}" type="presOf" srcId="{E0F9922B-21B5-4D63-900E-F49266016C88}" destId="{3C02DF12-B1C2-4015-9A8B-069809A16F53}" srcOrd="0" destOrd="0" presId="urn:microsoft.com/office/officeart/2005/8/layout/chevron2"/>
    <dgm:cxn modelId="{966EB2B0-FBD5-4633-B799-0D1D11AF16FC}" type="presOf" srcId="{779D286B-0ABA-4CF4-AD2E-956708D28F9F}" destId="{68CF88BE-62AB-41F7-B02E-EEF282C74831}" srcOrd="0" destOrd="0" presId="urn:microsoft.com/office/officeart/2005/8/layout/chevron2"/>
    <dgm:cxn modelId="{903CFBB3-CC30-48A7-BF3B-9FCE11D8B800}" type="presOf" srcId="{7620E500-ED95-4F1E-B7EA-C66969FFCB2A}" destId="{97DFBD06-9559-4010-B7CB-29105187D08C}" srcOrd="0" destOrd="0" presId="urn:microsoft.com/office/officeart/2005/8/layout/chevron2"/>
    <dgm:cxn modelId="{D1D3AFCD-0D46-4917-BAAF-A9B5FF5F5537}" srcId="{E68CDBFE-06D3-4D00-9394-70F58B04F2AE}" destId="{779D286B-0ABA-4CF4-AD2E-956708D28F9F}" srcOrd="0" destOrd="0" parTransId="{1136A281-35B1-4A59-B29F-8A6F16D16A94}" sibTransId="{3C44FE7F-43D7-4AB0-954B-B518CFD7B9D2}"/>
    <dgm:cxn modelId="{31548BCF-7B79-4E73-AB8F-4BE864FD0AE7}" srcId="{E0F9922B-21B5-4D63-900E-F49266016C88}" destId="{E68CDBFE-06D3-4D00-9394-70F58B04F2AE}" srcOrd="0" destOrd="0" parTransId="{98F0E109-91C0-44D6-A8D9-118CA140F4AE}" sibTransId="{BB6EAAF2-B560-427E-9C06-452C191F56F3}"/>
    <dgm:cxn modelId="{5FD67D18-666B-4908-9C74-B3AB459C6F76}" type="presParOf" srcId="{3C02DF12-B1C2-4015-9A8B-069809A16F53}" destId="{2AD8B5E8-FEBE-468E-873C-7065C3643384}" srcOrd="0" destOrd="0" presId="urn:microsoft.com/office/officeart/2005/8/layout/chevron2"/>
    <dgm:cxn modelId="{D9529ECC-8368-44A4-B19B-2A3C8BEA56AD}" type="presParOf" srcId="{2AD8B5E8-FEBE-468E-873C-7065C3643384}" destId="{808AE245-7CF1-4D97-AB9E-BA47DBD56BFA}" srcOrd="0" destOrd="0" presId="urn:microsoft.com/office/officeart/2005/8/layout/chevron2"/>
    <dgm:cxn modelId="{69750850-1F1C-48A9-9775-AF7C6FE0D185}" type="presParOf" srcId="{2AD8B5E8-FEBE-468E-873C-7065C3643384}" destId="{68CF88BE-62AB-41F7-B02E-EEF282C74831}" srcOrd="1" destOrd="0" presId="urn:microsoft.com/office/officeart/2005/8/layout/chevron2"/>
    <dgm:cxn modelId="{0F828B0F-37E4-45E9-8587-DBA62FA1163B}" type="presParOf" srcId="{3C02DF12-B1C2-4015-9A8B-069809A16F53}" destId="{0C89C7F8-6483-4D0C-90FC-65D38D276606}" srcOrd="1" destOrd="0" presId="urn:microsoft.com/office/officeart/2005/8/layout/chevron2"/>
    <dgm:cxn modelId="{8A7960B0-793F-4F2A-9624-E9496B10208C}" type="presParOf" srcId="{3C02DF12-B1C2-4015-9A8B-069809A16F53}" destId="{0EA54DA1-D892-4A30-9A5C-AD94082AA221}" srcOrd="2" destOrd="0" presId="urn:microsoft.com/office/officeart/2005/8/layout/chevron2"/>
    <dgm:cxn modelId="{D2CF9D20-ED03-4745-B16D-1850161E7521}" type="presParOf" srcId="{0EA54DA1-D892-4A30-9A5C-AD94082AA221}" destId="{97DFBD06-9559-4010-B7CB-29105187D08C}" srcOrd="0" destOrd="0" presId="urn:microsoft.com/office/officeart/2005/8/layout/chevron2"/>
    <dgm:cxn modelId="{9D4F2A9E-1E4C-445B-B9D9-E1B7C081B616}" type="presParOf" srcId="{0EA54DA1-D892-4A30-9A5C-AD94082AA221}" destId="{552CF1D3-83B0-4E09-828C-8D6FB7DF725D}"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49AF070-BC63-49F9-9763-CA8ACFE14305}" type="doc">
      <dgm:prSet loTypeId="urn:microsoft.com/office/officeart/2005/8/layout/hList3" loCatId="list" qsTypeId="urn:microsoft.com/office/officeart/2005/8/quickstyle/simple1" qsCatId="simple" csTypeId="urn:microsoft.com/office/officeart/2005/8/colors/accent6_2" csCatId="accent6" phldr="1"/>
      <dgm:spPr/>
      <dgm:t>
        <a:bodyPr/>
        <a:lstStyle/>
        <a:p>
          <a:endParaRPr lang="en-US"/>
        </a:p>
      </dgm:t>
    </dgm:pt>
    <dgm:pt modelId="{4E1E167C-BB98-4D05-834B-2A028FAFBAEC}">
      <dgm:prSet phldrT="[Text]" phldr="0"/>
      <dgm:spPr/>
      <dgm:t>
        <a:bodyPr/>
        <a:lstStyle/>
        <a:p>
          <a:r>
            <a:rPr lang="en-US">
              <a:latin typeface="Franklin Gothic Heavy"/>
            </a:rPr>
            <a:t>Limitations</a:t>
          </a:r>
          <a:endParaRPr lang="en-US"/>
        </a:p>
      </dgm:t>
    </dgm:pt>
    <dgm:pt modelId="{DF96DD0D-5EF7-4DE7-8B35-E954ED2E4445}" type="parTrans" cxnId="{5C0823A7-74F7-4BD9-9F35-C9179B77FBA5}">
      <dgm:prSet/>
      <dgm:spPr/>
      <dgm:t>
        <a:bodyPr/>
        <a:lstStyle/>
        <a:p>
          <a:endParaRPr lang="en-US"/>
        </a:p>
      </dgm:t>
    </dgm:pt>
    <dgm:pt modelId="{23FC30FE-0FFD-41DD-A859-794B59E4A878}" type="sibTrans" cxnId="{5C0823A7-74F7-4BD9-9F35-C9179B77FBA5}">
      <dgm:prSet/>
      <dgm:spPr/>
      <dgm:t>
        <a:bodyPr/>
        <a:lstStyle/>
        <a:p>
          <a:endParaRPr lang="en-US"/>
        </a:p>
      </dgm:t>
    </dgm:pt>
    <dgm:pt modelId="{B41D04C3-AC91-411C-BB61-13B1F1E16E7C}">
      <dgm:prSet phldrT="[Text]"/>
      <dgm:spPr/>
      <dgm:t>
        <a:bodyPr/>
        <a:lstStyle/>
        <a:p>
          <a:pPr rtl="0"/>
          <a:r>
            <a:rPr lang="en-US">
              <a:latin typeface="Franklin Gothic Heavy"/>
            </a:rPr>
            <a:t>Prices of listings can increase throughout the year</a:t>
          </a:r>
          <a:endParaRPr lang="en-US"/>
        </a:p>
      </dgm:t>
    </dgm:pt>
    <dgm:pt modelId="{500F6568-88DA-450C-A056-EA5954435D3D}" type="parTrans" cxnId="{588DDA71-FFCD-4AFF-8C94-73DE44257B71}">
      <dgm:prSet/>
      <dgm:spPr/>
      <dgm:t>
        <a:bodyPr/>
        <a:lstStyle/>
        <a:p>
          <a:endParaRPr lang="en-US"/>
        </a:p>
      </dgm:t>
    </dgm:pt>
    <dgm:pt modelId="{CA2A83BE-9CEF-4B32-9080-F733679999AB}" type="sibTrans" cxnId="{588DDA71-FFCD-4AFF-8C94-73DE44257B71}">
      <dgm:prSet/>
      <dgm:spPr/>
      <dgm:t>
        <a:bodyPr/>
        <a:lstStyle/>
        <a:p>
          <a:endParaRPr lang="en-US"/>
        </a:p>
      </dgm:t>
    </dgm:pt>
    <dgm:pt modelId="{02D4C5AF-CF4F-4B53-9CDC-AC2138C5FCB0}">
      <dgm:prSet phldrT="[Text]"/>
      <dgm:spPr/>
      <dgm:t>
        <a:bodyPr/>
        <a:lstStyle/>
        <a:p>
          <a:pPr rtl="0"/>
          <a:r>
            <a:rPr lang="en-US">
              <a:latin typeface="Franklin Gothic Heavy"/>
            </a:rPr>
            <a:t>Listings can be left without a review</a:t>
          </a:r>
          <a:endParaRPr lang="en-US"/>
        </a:p>
      </dgm:t>
    </dgm:pt>
    <dgm:pt modelId="{1B9EF0A6-6CC7-4A96-A60C-68693A67B8E3}" type="parTrans" cxnId="{35EFEB38-4568-42E6-BA6F-606C1C4C5943}">
      <dgm:prSet/>
      <dgm:spPr/>
      <dgm:t>
        <a:bodyPr/>
        <a:lstStyle/>
        <a:p>
          <a:endParaRPr lang="en-US"/>
        </a:p>
      </dgm:t>
    </dgm:pt>
    <dgm:pt modelId="{9E3DBC50-0F4B-4EFB-87EF-47794ADD9F36}" type="sibTrans" cxnId="{35EFEB38-4568-42E6-BA6F-606C1C4C5943}">
      <dgm:prSet/>
      <dgm:spPr/>
      <dgm:t>
        <a:bodyPr/>
        <a:lstStyle/>
        <a:p>
          <a:endParaRPr lang="en-US"/>
        </a:p>
      </dgm:t>
    </dgm:pt>
    <dgm:pt modelId="{070DAA72-60A6-477F-B227-81697AAF3FE3}">
      <dgm:prSet phldrT="[Text]" phldr="1"/>
      <dgm:spPr/>
      <dgm:t>
        <a:bodyPr/>
        <a:lstStyle/>
        <a:p>
          <a:endParaRPr lang="en-US"/>
        </a:p>
      </dgm:t>
    </dgm:pt>
    <dgm:pt modelId="{B3765AA5-C4F6-4BC9-8461-0EFE0C747181}" type="parTrans" cxnId="{2FB03D98-6233-4D7A-A0E1-72A4D906BA6E}">
      <dgm:prSet/>
      <dgm:spPr/>
      <dgm:t>
        <a:bodyPr/>
        <a:lstStyle/>
        <a:p>
          <a:endParaRPr lang="en-US"/>
        </a:p>
      </dgm:t>
    </dgm:pt>
    <dgm:pt modelId="{AB537A97-57AA-4FB6-AB04-46616B8846F9}" type="sibTrans" cxnId="{2FB03D98-6233-4D7A-A0E1-72A4D906BA6E}">
      <dgm:prSet/>
      <dgm:spPr/>
      <dgm:t>
        <a:bodyPr/>
        <a:lstStyle/>
        <a:p>
          <a:endParaRPr lang="en-US"/>
        </a:p>
      </dgm:t>
    </dgm:pt>
    <dgm:pt modelId="{2E11E26F-8FF3-409B-BD8F-3C90CD6CE37D}" type="pres">
      <dgm:prSet presAssocID="{D49AF070-BC63-49F9-9763-CA8ACFE14305}" presName="composite" presStyleCnt="0">
        <dgm:presLayoutVars>
          <dgm:chMax val="1"/>
          <dgm:dir/>
          <dgm:resizeHandles val="exact"/>
        </dgm:presLayoutVars>
      </dgm:prSet>
      <dgm:spPr/>
    </dgm:pt>
    <dgm:pt modelId="{CFC5E496-42EF-42CF-8425-3ADCF4AB3FF9}" type="pres">
      <dgm:prSet presAssocID="{4E1E167C-BB98-4D05-834B-2A028FAFBAEC}" presName="roof" presStyleLbl="dkBgShp" presStyleIdx="0" presStyleCnt="2"/>
      <dgm:spPr/>
    </dgm:pt>
    <dgm:pt modelId="{B58DF2CD-499E-411A-8062-09E7CC2E5668}" type="pres">
      <dgm:prSet presAssocID="{4E1E167C-BB98-4D05-834B-2A028FAFBAEC}" presName="pillars" presStyleCnt="0"/>
      <dgm:spPr/>
    </dgm:pt>
    <dgm:pt modelId="{A69EE55D-C359-4568-ABB5-ECA659E828AA}" type="pres">
      <dgm:prSet presAssocID="{4E1E167C-BB98-4D05-834B-2A028FAFBAEC}" presName="pillar1" presStyleLbl="node1" presStyleIdx="0" presStyleCnt="2">
        <dgm:presLayoutVars>
          <dgm:bulletEnabled val="1"/>
        </dgm:presLayoutVars>
      </dgm:prSet>
      <dgm:spPr/>
    </dgm:pt>
    <dgm:pt modelId="{B5FA312F-E51F-4437-BA03-4648038D4EF9}" type="pres">
      <dgm:prSet presAssocID="{02D4C5AF-CF4F-4B53-9CDC-AC2138C5FCB0}" presName="pillarX" presStyleLbl="node1" presStyleIdx="1" presStyleCnt="2">
        <dgm:presLayoutVars>
          <dgm:bulletEnabled val="1"/>
        </dgm:presLayoutVars>
      </dgm:prSet>
      <dgm:spPr/>
    </dgm:pt>
    <dgm:pt modelId="{39107490-2AAA-4982-88AC-8155AAA7FEFA}" type="pres">
      <dgm:prSet presAssocID="{4E1E167C-BB98-4D05-834B-2A028FAFBAEC}" presName="base" presStyleLbl="dkBgShp" presStyleIdx="1" presStyleCnt="2"/>
      <dgm:spPr/>
    </dgm:pt>
  </dgm:ptLst>
  <dgm:cxnLst>
    <dgm:cxn modelId="{F60FB70E-9BDA-4EC1-B366-A68DC784BC08}" type="presOf" srcId="{4E1E167C-BB98-4D05-834B-2A028FAFBAEC}" destId="{CFC5E496-42EF-42CF-8425-3ADCF4AB3FF9}" srcOrd="0" destOrd="0" presId="urn:microsoft.com/office/officeart/2005/8/layout/hList3"/>
    <dgm:cxn modelId="{40EC8B1C-9EDE-4884-AD39-FD556059CA86}" type="presOf" srcId="{02D4C5AF-CF4F-4B53-9CDC-AC2138C5FCB0}" destId="{B5FA312F-E51F-4437-BA03-4648038D4EF9}" srcOrd="0" destOrd="0" presId="urn:microsoft.com/office/officeart/2005/8/layout/hList3"/>
    <dgm:cxn modelId="{35EFEB38-4568-42E6-BA6F-606C1C4C5943}" srcId="{4E1E167C-BB98-4D05-834B-2A028FAFBAEC}" destId="{02D4C5AF-CF4F-4B53-9CDC-AC2138C5FCB0}" srcOrd="1" destOrd="0" parTransId="{1B9EF0A6-6CC7-4A96-A60C-68693A67B8E3}" sibTransId="{9E3DBC50-0F4B-4EFB-87EF-47794ADD9F36}"/>
    <dgm:cxn modelId="{05C6D04D-0C24-4586-AA49-D13A3482C16F}" type="presOf" srcId="{B41D04C3-AC91-411C-BB61-13B1F1E16E7C}" destId="{A69EE55D-C359-4568-ABB5-ECA659E828AA}" srcOrd="0" destOrd="0" presId="urn:microsoft.com/office/officeart/2005/8/layout/hList3"/>
    <dgm:cxn modelId="{588DDA71-FFCD-4AFF-8C94-73DE44257B71}" srcId="{4E1E167C-BB98-4D05-834B-2A028FAFBAEC}" destId="{B41D04C3-AC91-411C-BB61-13B1F1E16E7C}" srcOrd="0" destOrd="0" parTransId="{500F6568-88DA-450C-A056-EA5954435D3D}" sibTransId="{CA2A83BE-9CEF-4B32-9080-F733679999AB}"/>
    <dgm:cxn modelId="{2FB03D98-6233-4D7A-A0E1-72A4D906BA6E}" srcId="{D49AF070-BC63-49F9-9763-CA8ACFE14305}" destId="{070DAA72-60A6-477F-B227-81697AAF3FE3}" srcOrd="1" destOrd="0" parTransId="{B3765AA5-C4F6-4BC9-8461-0EFE0C747181}" sibTransId="{AB537A97-57AA-4FB6-AB04-46616B8846F9}"/>
    <dgm:cxn modelId="{5C0823A7-74F7-4BD9-9F35-C9179B77FBA5}" srcId="{D49AF070-BC63-49F9-9763-CA8ACFE14305}" destId="{4E1E167C-BB98-4D05-834B-2A028FAFBAEC}" srcOrd="0" destOrd="0" parTransId="{DF96DD0D-5EF7-4DE7-8B35-E954ED2E4445}" sibTransId="{23FC30FE-0FFD-41DD-A859-794B59E4A878}"/>
    <dgm:cxn modelId="{D96D87C7-608B-4FC3-9593-F3A8A29B18FE}" type="presOf" srcId="{D49AF070-BC63-49F9-9763-CA8ACFE14305}" destId="{2E11E26F-8FF3-409B-BD8F-3C90CD6CE37D}" srcOrd="0" destOrd="0" presId="urn:microsoft.com/office/officeart/2005/8/layout/hList3"/>
    <dgm:cxn modelId="{5BA69D5C-1742-4200-BFFF-0F9BA7519568}" type="presParOf" srcId="{2E11E26F-8FF3-409B-BD8F-3C90CD6CE37D}" destId="{CFC5E496-42EF-42CF-8425-3ADCF4AB3FF9}" srcOrd="0" destOrd="0" presId="urn:microsoft.com/office/officeart/2005/8/layout/hList3"/>
    <dgm:cxn modelId="{91703740-5562-46A0-9A9B-76108A1D323A}" type="presParOf" srcId="{2E11E26F-8FF3-409B-BD8F-3C90CD6CE37D}" destId="{B58DF2CD-499E-411A-8062-09E7CC2E5668}" srcOrd="1" destOrd="0" presId="urn:microsoft.com/office/officeart/2005/8/layout/hList3"/>
    <dgm:cxn modelId="{B5A05757-30E2-48DE-BC37-4C580F3EC7AD}" type="presParOf" srcId="{B58DF2CD-499E-411A-8062-09E7CC2E5668}" destId="{A69EE55D-C359-4568-ABB5-ECA659E828AA}" srcOrd="0" destOrd="0" presId="urn:microsoft.com/office/officeart/2005/8/layout/hList3"/>
    <dgm:cxn modelId="{59D1AD42-A86E-4BC3-A389-CFC1556013AD}" type="presParOf" srcId="{B58DF2CD-499E-411A-8062-09E7CC2E5668}" destId="{B5FA312F-E51F-4437-BA03-4648038D4EF9}" srcOrd="1" destOrd="0" presId="urn:microsoft.com/office/officeart/2005/8/layout/hList3"/>
    <dgm:cxn modelId="{7187208C-5C64-4873-9280-C116E4EF9609}" type="presParOf" srcId="{2E11E26F-8FF3-409B-BD8F-3C90CD6CE37D}" destId="{39107490-2AAA-4982-88AC-8155AAA7FEFA}" srcOrd="2" destOrd="0" presId="urn:microsoft.com/office/officeart/2005/8/layout/hList3"/>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C3651841-A51D-4F58-BE10-74B04F64D10F}" type="doc">
      <dgm:prSet loTypeId="urn:microsoft.com/office/officeart/2005/8/layout/hList3" loCatId="list" qsTypeId="urn:microsoft.com/office/officeart/2005/8/quickstyle/simple1" qsCatId="simple" csTypeId="urn:microsoft.com/office/officeart/2005/8/colors/accent6_2" csCatId="accent6" phldr="1"/>
      <dgm:spPr/>
      <dgm:t>
        <a:bodyPr/>
        <a:lstStyle/>
        <a:p>
          <a:endParaRPr lang="en-US"/>
        </a:p>
      </dgm:t>
    </dgm:pt>
    <dgm:pt modelId="{95CCFB7B-86E3-468F-8202-5B3C4236F628}">
      <dgm:prSet phldrT="[Text]" phldr="0"/>
      <dgm:spPr/>
      <dgm:t>
        <a:bodyPr/>
        <a:lstStyle/>
        <a:p>
          <a:pPr rtl="0"/>
          <a:r>
            <a:rPr lang="en-US">
              <a:latin typeface="Franklin Gothic Heavy"/>
            </a:rPr>
            <a:t>Data Preparation</a:t>
          </a:r>
          <a:endParaRPr lang="en-US"/>
        </a:p>
      </dgm:t>
    </dgm:pt>
    <dgm:pt modelId="{BF2F7291-D2CA-4208-BDB8-2310E6481B19}" type="parTrans" cxnId="{E2F9D9B6-71BB-4C33-A829-745F622F03B9}">
      <dgm:prSet/>
      <dgm:spPr/>
      <dgm:t>
        <a:bodyPr/>
        <a:lstStyle/>
        <a:p>
          <a:endParaRPr lang="en-US"/>
        </a:p>
      </dgm:t>
    </dgm:pt>
    <dgm:pt modelId="{D2F5F986-560C-43D1-8398-F11F55B6DFE9}" type="sibTrans" cxnId="{E2F9D9B6-71BB-4C33-A829-745F622F03B9}">
      <dgm:prSet/>
      <dgm:spPr/>
      <dgm:t>
        <a:bodyPr/>
        <a:lstStyle/>
        <a:p>
          <a:endParaRPr lang="en-US"/>
        </a:p>
      </dgm:t>
    </dgm:pt>
    <dgm:pt modelId="{19D37104-4D88-4F60-BD1D-32EC559C1850}">
      <dgm:prSet phldrT="[Text]" phldr="0"/>
      <dgm:spPr/>
      <dgm:t>
        <a:bodyPr/>
        <a:lstStyle/>
        <a:p>
          <a:pPr rtl="0"/>
          <a:r>
            <a:rPr lang="en-US">
              <a:latin typeface="Franklin Gothic Heavy"/>
            </a:rPr>
            <a:t>Narrowed down our focus to only listings in Kirkland, WA</a:t>
          </a:r>
          <a:endParaRPr lang="en-US"/>
        </a:p>
      </dgm:t>
    </dgm:pt>
    <dgm:pt modelId="{415FD4DF-48E9-4B25-90A1-1091A8F29389}" type="parTrans" cxnId="{E141940A-F472-4F51-BADF-FADACFD5E89D}">
      <dgm:prSet/>
      <dgm:spPr/>
      <dgm:t>
        <a:bodyPr/>
        <a:lstStyle/>
        <a:p>
          <a:endParaRPr lang="en-US"/>
        </a:p>
      </dgm:t>
    </dgm:pt>
    <dgm:pt modelId="{B7E705BA-6C6F-4AF2-A0CA-FBD8EEC0DC63}" type="sibTrans" cxnId="{E141940A-F472-4F51-BADF-FADACFD5E89D}">
      <dgm:prSet/>
      <dgm:spPr/>
      <dgm:t>
        <a:bodyPr/>
        <a:lstStyle/>
        <a:p>
          <a:endParaRPr lang="en-US"/>
        </a:p>
      </dgm:t>
    </dgm:pt>
    <dgm:pt modelId="{2E35904A-E1A8-4F29-9153-464CF77A9D6D}">
      <dgm:prSet phldrT="[Text]" phldr="0"/>
      <dgm:spPr/>
      <dgm:t>
        <a:bodyPr/>
        <a:lstStyle/>
        <a:p>
          <a:pPr rtl="0"/>
          <a:r>
            <a:rPr lang="en-US">
              <a:latin typeface="Franklin Gothic Heavy"/>
            </a:rPr>
            <a:t>Filtered out Airbnb's that were only listed with private rooms available</a:t>
          </a:r>
          <a:endParaRPr lang="en-US"/>
        </a:p>
      </dgm:t>
    </dgm:pt>
    <dgm:pt modelId="{910725EA-BB33-47D9-9392-9A4615051821}" type="parTrans" cxnId="{014DD9D5-708C-44F6-ABD7-62B57B809B1B}">
      <dgm:prSet/>
      <dgm:spPr/>
      <dgm:t>
        <a:bodyPr/>
        <a:lstStyle/>
        <a:p>
          <a:endParaRPr lang="en-US"/>
        </a:p>
      </dgm:t>
    </dgm:pt>
    <dgm:pt modelId="{51368D9D-B406-4842-AAFC-5C3DD2E841DA}" type="sibTrans" cxnId="{014DD9D5-708C-44F6-ABD7-62B57B809B1B}">
      <dgm:prSet/>
      <dgm:spPr/>
      <dgm:t>
        <a:bodyPr/>
        <a:lstStyle/>
        <a:p>
          <a:endParaRPr lang="en-US"/>
        </a:p>
      </dgm:t>
    </dgm:pt>
    <dgm:pt modelId="{D8FC4355-7746-4E80-A4E0-032CE8A92748}">
      <dgm:prSet phldrT="[Text]" phldr="0"/>
      <dgm:spPr/>
      <dgm:t>
        <a:bodyPr/>
        <a:lstStyle/>
        <a:p>
          <a:pPr rtl="0"/>
          <a:r>
            <a:rPr lang="en-US">
              <a:latin typeface="Franklin Gothic Heavy"/>
            </a:rPr>
            <a:t>Kept Airbnb listings with both entire home and entire apartment room types</a:t>
          </a:r>
          <a:endParaRPr lang="en-US"/>
        </a:p>
      </dgm:t>
    </dgm:pt>
    <dgm:pt modelId="{25FAE120-2C0B-41D6-82D4-A7B566CF38CD}" type="parTrans" cxnId="{9FB9232A-4339-4045-9F81-C50FB59E1A61}">
      <dgm:prSet/>
      <dgm:spPr/>
      <dgm:t>
        <a:bodyPr/>
        <a:lstStyle/>
        <a:p>
          <a:endParaRPr lang="en-US"/>
        </a:p>
      </dgm:t>
    </dgm:pt>
    <dgm:pt modelId="{802E8791-EFAF-458E-9284-38BDB49FB06A}" type="sibTrans" cxnId="{9FB9232A-4339-4045-9F81-C50FB59E1A61}">
      <dgm:prSet/>
      <dgm:spPr/>
      <dgm:t>
        <a:bodyPr/>
        <a:lstStyle/>
        <a:p>
          <a:endParaRPr lang="en-US"/>
        </a:p>
      </dgm:t>
    </dgm:pt>
    <dgm:pt modelId="{67339BB7-8D86-45D6-8E9F-367E1BE49D42}" type="pres">
      <dgm:prSet presAssocID="{C3651841-A51D-4F58-BE10-74B04F64D10F}" presName="composite" presStyleCnt="0">
        <dgm:presLayoutVars>
          <dgm:chMax val="1"/>
          <dgm:dir/>
          <dgm:resizeHandles val="exact"/>
        </dgm:presLayoutVars>
      </dgm:prSet>
      <dgm:spPr/>
    </dgm:pt>
    <dgm:pt modelId="{61FB4FCD-CDA8-4732-8CD2-85C73B34ABAC}" type="pres">
      <dgm:prSet presAssocID="{95CCFB7B-86E3-468F-8202-5B3C4236F628}" presName="roof" presStyleLbl="dkBgShp" presStyleIdx="0" presStyleCnt="2"/>
      <dgm:spPr/>
    </dgm:pt>
    <dgm:pt modelId="{58A01F52-30E3-409E-8B27-D7979D407D4F}" type="pres">
      <dgm:prSet presAssocID="{95CCFB7B-86E3-468F-8202-5B3C4236F628}" presName="pillars" presStyleCnt="0"/>
      <dgm:spPr/>
    </dgm:pt>
    <dgm:pt modelId="{4E1F8BE8-5105-4139-86CC-0C290C198BF7}" type="pres">
      <dgm:prSet presAssocID="{95CCFB7B-86E3-468F-8202-5B3C4236F628}" presName="pillar1" presStyleLbl="node1" presStyleIdx="0" presStyleCnt="3">
        <dgm:presLayoutVars>
          <dgm:bulletEnabled val="1"/>
        </dgm:presLayoutVars>
      </dgm:prSet>
      <dgm:spPr/>
    </dgm:pt>
    <dgm:pt modelId="{83121013-B0AD-4E61-9A0B-6B810FA50C1F}" type="pres">
      <dgm:prSet presAssocID="{2E35904A-E1A8-4F29-9153-464CF77A9D6D}" presName="pillarX" presStyleLbl="node1" presStyleIdx="1" presStyleCnt="3">
        <dgm:presLayoutVars>
          <dgm:bulletEnabled val="1"/>
        </dgm:presLayoutVars>
      </dgm:prSet>
      <dgm:spPr/>
    </dgm:pt>
    <dgm:pt modelId="{7FA394CA-DD1F-42A2-81DC-C6CAEF38EF9A}" type="pres">
      <dgm:prSet presAssocID="{D8FC4355-7746-4E80-A4E0-032CE8A92748}" presName="pillarX" presStyleLbl="node1" presStyleIdx="2" presStyleCnt="3">
        <dgm:presLayoutVars>
          <dgm:bulletEnabled val="1"/>
        </dgm:presLayoutVars>
      </dgm:prSet>
      <dgm:spPr/>
    </dgm:pt>
    <dgm:pt modelId="{6C3805E5-C2A8-4BA7-AD21-981206E0981B}" type="pres">
      <dgm:prSet presAssocID="{95CCFB7B-86E3-468F-8202-5B3C4236F628}" presName="base" presStyleLbl="dkBgShp" presStyleIdx="1" presStyleCnt="2"/>
      <dgm:spPr/>
    </dgm:pt>
  </dgm:ptLst>
  <dgm:cxnLst>
    <dgm:cxn modelId="{E141940A-F472-4F51-BADF-FADACFD5E89D}" srcId="{95CCFB7B-86E3-468F-8202-5B3C4236F628}" destId="{19D37104-4D88-4F60-BD1D-32EC559C1850}" srcOrd="0" destOrd="0" parTransId="{415FD4DF-48E9-4B25-90A1-1091A8F29389}" sibTransId="{B7E705BA-6C6F-4AF2-A0CA-FBD8EEC0DC63}"/>
    <dgm:cxn modelId="{70D7FF0B-F637-4E2A-A867-9CAB485EB198}" type="presOf" srcId="{95CCFB7B-86E3-468F-8202-5B3C4236F628}" destId="{61FB4FCD-CDA8-4732-8CD2-85C73B34ABAC}" srcOrd="0" destOrd="0" presId="urn:microsoft.com/office/officeart/2005/8/layout/hList3"/>
    <dgm:cxn modelId="{1B85B31C-F94F-4510-85AF-F51C65A63C7F}" type="presOf" srcId="{19D37104-4D88-4F60-BD1D-32EC559C1850}" destId="{4E1F8BE8-5105-4139-86CC-0C290C198BF7}" srcOrd="0" destOrd="0" presId="urn:microsoft.com/office/officeart/2005/8/layout/hList3"/>
    <dgm:cxn modelId="{9FB9232A-4339-4045-9F81-C50FB59E1A61}" srcId="{95CCFB7B-86E3-468F-8202-5B3C4236F628}" destId="{D8FC4355-7746-4E80-A4E0-032CE8A92748}" srcOrd="2" destOrd="0" parTransId="{25FAE120-2C0B-41D6-82D4-A7B566CF38CD}" sibTransId="{802E8791-EFAF-458E-9284-38BDB49FB06A}"/>
    <dgm:cxn modelId="{61305758-79B7-47FB-BDAB-2696DD9B7511}" type="presOf" srcId="{C3651841-A51D-4F58-BE10-74B04F64D10F}" destId="{67339BB7-8D86-45D6-8E9F-367E1BE49D42}" srcOrd="0" destOrd="0" presId="urn:microsoft.com/office/officeart/2005/8/layout/hList3"/>
    <dgm:cxn modelId="{B79584AB-BC3D-4F6F-8321-5F58FBA9D4AF}" type="presOf" srcId="{D8FC4355-7746-4E80-A4E0-032CE8A92748}" destId="{7FA394CA-DD1F-42A2-81DC-C6CAEF38EF9A}" srcOrd="0" destOrd="0" presId="urn:microsoft.com/office/officeart/2005/8/layout/hList3"/>
    <dgm:cxn modelId="{E2F9D9B6-71BB-4C33-A829-745F622F03B9}" srcId="{C3651841-A51D-4F58-BE10-74B04F64D10F}" destId="{95CCFB7B-86E3-468F-8202-5B3C4236F628}" srcOrd="0" destOrd="0" parTransId="{BF2F7291-D2CA-4208-BDB8-2310E6481B19}" sibTransId="{D2F5F986-560C-43D1-8398-F11F55B6DFE9}"/>
    <dgm:cxn modelId="{17F463B9-C134-4521-8C3A-480B59F2D7DE}" type="presOf" srcId="{2E35904A-E1A8-4F29-9153-464CF77A9D6D}" destId="{83121013-B0AD-4E61-9A0B-6B810FA50C1F}" srcOrd="0" destOrd="0" presId="urn:microsoft.com/office/officeart/2005/8/layout/hList3"/>
    <dgm:cxn modelId="{014DD9D5-708C-44F6-ABD7-62B57B809B1B}" srcId="{95CCFB7B-86E3-468F-8202-5B3C4236F628}" destId="{2E35904A-E1A8-4F29-9153-464CF77A9D6D}" srcOrd="1" destOrd="0" parTransId="{910725EA-BB33-47D9-9392-9A4615051821}" sibTransId="{51368D9D-B406-4842-AAFC-5C3DD2E841DA}"/>
    <dgm:cxn modelId="{70B4286D-6368-4E4B-B728-E449D5C3B7BC}" type="presParOf" srcId="{67339BB7-8D86-45D6-8E9F-367E1BE49D42}" destId="{61FB4FCD-CDA8-4732-8CD2-85C73B34ABAC}" srcOrd="0" destOrd="0" presId="urn:microsoft.com/office/officeart/2005/8/layout/hList3"/>
    <dgm:cxn modelId="{A82F9F41-5B44-46A0-BD42-3068CC51DCB2}" type="presParOf" srcId="{67339BB7-8D86-45D6-8E9F-367E1BE49D42}" destId="{58A01F52-30E3-409E-8B27-D7979D407D4F}" srcOrd="1" destOrd="0" presId="urn:microsoft.com/office/officeart/2005/8/layout/hList3"/>
    <dgm:cxn modelId="{C63AC352-908A-421E-9A1D-46DE0598895D}" type="presParOf" srcId="{58A01F52-30E3-409E-8B27-D7979D407D4F}" destId="{4E1F8BE8-5105-4139-86CC-0C290C198BF7}" srcOrd="0" destOrd="0" presId="urn:microsoft.com/office/officeart/2005/8/layout/hList3"/>
    <dgm:cxn modelId="{2A26DB1D-5168-40BB-AAF8-2DC072EF6FD2}" type="presParOf" srcId="{58A01F52-30E3-409E-8B27-D7979D407D4F}" destId="{83121013-B0AD-4E61-9A0B-6B810FA50C1F}" srcOrd="1" destOrd="0" presId="urn:microsoft.com/office/officeart/2005/8/layout/hList3"/>
    <dgm:cxn modelId="{1DC5236E-1C4B-44EE-9D55-1B4AA358C476}" type="presParOf" srcId="{58A01F52-30E3-409E-8B27-D7979D407D4F}" destId="{7FA394CA-DD1F-42A2-81DC-C6CAEF38EF9A}" srcOrd="2" destOrd="0" presId="urn:microsoft.com/office/officeart/2005/8/layout/hList3"/>
    <dgm:cxn modelId="{06052948-6981-468D-BBA6-CC8F18EBF5E0}" type="presParOf" srcId="{67339BB7-8D86-45D6-8E9F-367E1BE49D42}" destId="{6C3805E5-C2A8-4BA7-AD21-981206E0981B}" srcOrd="2" destOrd="0" presId="urn:microsoft.com/office/officeart/2005/8/layout/hList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B2CF7A-334A-4CE2-9D91-755C21EFD468}">
      <dsp:nvSpPr>
        <dsp:cNvPr id="0" name=""/>
        <dsp:cNvSpPr/>
      </dsp:nvSpPr>
      <dsp:spPr>
        <a:xfrm>
          <a:off x="0" y="1002156"/>
          <a:ext cx="7481047" cy="372937"/>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l" defTabSz="444500">
            <a:lnSpc>
              <a:spcPct val="90000"/>
            </a:lnSpc>
            <a:spcBef>
              <a:spcPct val="0"/>
            </a:spcBef>
            <a:spcAft>
              <a:spcPct val="35000"/>
            </a:spcAft>
            <a:buNone/>
          </a:pPr>
          <a:r>
            <a:rPr lang="en-US" sz="1000" kern="1200">
              <a:latin typeface="Franklin Gothic Heavy"/>
            </a:rPr>
            <a:t>Problem</a:t>
          </a:r>
          <a:endParaRPr lang="en-US" sz="1000" kern="1200"/>
        </a:p>
      </dsp:txBody>
      <dsp:txXfrm>
        <a:off x="18205" y="1020361"/>
        <a:ext cx="7444637" cy="336527"/>
      </dsp:txXfrm>
    </dsp:sp>
    <dsp:sp modelId="{9EC418E1-D136-45BE-8EAE-53AE4967A574}">
      <dsp:nvSpPr>
        <dsp:cNvPr id="0" name=""/>
        <dsp:cNvSpPr/>
      </dsp:nvSpPr>
      <dsp:spPr>
        <a:xfrm>
          <a:off x="0" y="1403894"/>
          <a:ext cx="7481047" cy="372937"/>
        </a:xfrm>
        <a:prstGeom prst="roundRect">
          <a:avLst/>
        </a:prstGeom>
        <a:solidFill>
          <a:schemeClr val="accent5">
            <a:hueOff val="-151492"/>
            <a:satOff val="246"/>
            <a:lumOff val="-58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l" defTabSz="444500" rtl="0">
            <a:lnSpc>
              <a:spcPct val="90000"/>
            </a:lnSpc>
            <a:spcBef>
              <a:spcPct val="0"/>
            </a:spcBef>
            <a:spcAft>
              <a:spcPct val="35000"/>
            </a:spcAft>
            <a:buNone/>
          </a:pPr>
          <a:r>
            <a:rPr lang="en-US" sz="1000" kern="1200">
              <a:latin typeface="Franklin Gothic Heavy"/>
            </a:rPr>
            <a:t> What are the factors that affect an Airbnb price in Kirkland, Seattle? We believe that the knowledge in this study is beneficial to people looking to invest in Airbnb listings in Kirkland or maybe even wanting to stay there..</a:t>
          </a:r>
        </a:p>
      </dsp:txBody>
      <dsp:txXfrm>
        <a:off x="18205" y="1422099"/>
        <a:ext cx="7444637" cy="336527"/>
      </dsp:txXfrm>
    </dsp:sp>
    <dsp:sp modelId="{E941E2E8-20C4-41CA-A84D-73AE875A5B7F}">
      <dsp:nvSpPr>
        <dsp:cNvPr id="0" name=""/>
        <dsp:cNvSpPr/>
      </dsp:nvSpPr>
      <dsp:spPr>
        <a:xfrm>
          <a:off x="0" y="1805631"/>
          <a:ext cx="7481047" cy="372937"/>
        </a:xfrm>
        <a:prstGeom prst="roundRect">
          <a:avLst/>
        </a:prstGeom>
        <a:solidFill>
          <a:schemeClr val="accent5">
            <a:hueOff val="-302985"/>
            <a:satOff val="491"/>
            <a:lumOff val="-117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l" defTabSz="444500" rtl="0">
            <a:lnSpc>
              <a:spcPct val="90000"/>
            </a:lnSpc>
            <a:spcBef>
              <a:spcPct val="0"/>
            </a:spcBef>
            <a:spcAft>
              <a:spcPct val="35000"/>
            </a:spcAft>
            <a:buNone/>
          </a:pPr>
          <a:r>
            <a:rPr lang="en-US" sz="1000" kern="1200">
              <a:latin typeface="Franklin Gothic Heavy"/>
            </a:rPr>
            <a:t>Data Sources</a:t>
          </a:r>
          <a:endParaRPr lang="en-US" sz="1000" kern="1200"/>
        </a:p>
      </dsp:txBody>
      <dsp:txXfrm>
        <a:off x="18205" y="1823836"/>
        <a:ext cx="7444637" cy="336527"/>
      </dsp:txXfrm>
    </dsp:sp>
    <dsp:sp modelId="{10E98974-4440-4744-ACB4-7073CBDB3678}">
      <dsp:nvSpPr>
        <dsp:cNvPr id="0" name=""/>
        <dsp:cNvSpPr/>
      </dsp:nvSpPr>
      <dsp:spPr>
        <a:xfrm>
          <a:off x="0" y="3408583"/>
          <a:ext cx="7481047" cy="372937"/>
        </a:xfrm>
        <a:prstGeom prst="roundRect">
          <a:avLst/>
        </a:prstGeom>
        <a:solidFill>
          <a:schemeClr val="accent5">
            <a:hueOff val="-454478"/>
            <a:satOff val="737"/>
            <a:lumOff val="-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l" defTabSz="444500">
            <a:lnSpc>
              <a:spcPct val="90000"/>
            </a:lnSpc>
            <a:spcBef>
              <a:spcPct val="0"/>
            </a:spcBef>
            <a:spcAft>
              <a:spcPct val="35000"/>
            </a:spcAft>
            <a:buNone/>
          </a:pPr>
          <a:endParaRPr lang="en-US" sz="1000" kern="1200"/>
        </a:p>
      </dsp:txBody>
      <dsp:txXfrm>
        <a:off x="18205" y="3426788"/>
        <a:ext cx="7444637" cy="336527"/>
      </dsp:txXfrm>
    </dsp:sp>
    <dsp:sp modelId="{0F1FCC2D-2B91-4BA5-A27C-D8621ED45461}">
      <dsp:nvSpPr>
        <dsp:cNvPr id="0" name=""/>
        <dsp:cNvSpPr/>
      </dsp:nvSpPr>
      <dsp:spPr>
        <a:xfrm>
          <a:off x="0" y="2191572"/>
          <a:ext cx="7481047" cy="372937"/>
        </a:xfrm>
        <a:prstGeom prst="roundRect">
          <a:avLst/>
        </a:prstGeom>
        <a:solidFill>
          <a:schemeClr val="accent5">
            <a:hueOff val="-605970"/>
            <a:satOff val="983"/>
            <a:lumOff val="-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l" defTabSz="444500" rtl="0">
            <a:lnSpc>
              <a:spcPct val="90000"/>
            </a:lnSpc>
            <a:spcBef>
              <a:spcPct val="0"/>
            </a:spcBef>
            <a:spcAft>
              <a:spcPct val="35000"/>
            </a:spcAft>
            <a:buNone/>
          </a:pPr>
          <a:r>
            <a:rPr lang="en-US" sz="1000" kern="1200">
              <a:latin typeface="Franklin Gothic Heavy"/>
            </a:rPr>
            <a:t> We gathered our data from Seattle Airbnb 2018 listings on </a:t>
          </a:r>
          <a:r>
            <a:rPr lang="en-US" sz="1000" kern="1200" err="1">
              <a:latin typeface="Franklin Gothic Heavy"/>
            </a:rPr>
            <a:t>Kaggle.com</a:t>
          </a:r>
          <a:endParaRPr lang="en-US" sz="1000" kern="1200">
            <a:latin typeface="Franklin Gothic Heavy"/>
          </a:endParaRPr>
        </a:p>
      </dsp:txBody>
      <dsp:txXfrm>
        <a:off x="18205" y="2209777"/>
        <a:ext cx="7444637" cy="336527"/>
      </dsp:txXfrm>
    </dsp:sp>
    <dsp:sp modelId="{37D8743D-4750-4B87-B4CA-DEB9FF9B25D7}">
      <dsp:nvSpPr>
        <dsp:cNvPr id="0" name=""/>
        <dsp:cNvSpPr/>
      </dsp:nvSpPr>
      <dsp:spPr>
        <a:xfrm>
          <a:off x="0" y="2605137"/>
          <a:ext cx="7481047" cy="372937"/>
        </a:xfrm>
        <a:prstGeom prst="roundRect">
          <a:avLst/>
        </a:prstGeom>
        <a:solidFill>
          <a:schemeClr val="accent5">
            <a:hueOff val="-757462"/>
            <a:satOff val="1228"/>
            <a:lumOff val="-294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l" defTabSz="444500">
            <a:lnSpc>
              <a:spcPct val="90000"/>
            </a:lnSpc>
            <a:spcBef>
              <a:spcPct val="0"/>
            </a:spcBef>
            <a:spcAft>
              <a:spcPct val="35000"/>
            </a:spcAft>
            <a:buNone/>
          </a:pPr>
          <a:r>
            <a:rPr lang="en-US" sz="1000" kern="1200">
              <a:latin typeface="Franklin Gothic Heavy"/>
            </a:rPr>
            <a:t>Measures</a:t>
          </a:r>
          <a:endParaRPr lang="en-US" sz="1000" kern="1200"/>
        </a:p>
      </dsp:txBody>
      <dsp:txXfrm>
        <a:off x="18205" y="2623342"/>
        <a:ext cx="7444637" cy="336527"/>
      </dsp:txXfrm>
    </dsp:sp>
    <dsp:sp modelId="{9A12EB40-CDD7-4848-978E-F6CC2476F917}">
      <dsp:nvSpPr>
        <dsp:cNvPr id="0" name=""/>
        <dsp:cNvSpPr/>
      </dsp:nvSpPr>
      <dsp:spPr>
        <a:xfrm>
          <a:off x="0" y="2978072"/>
          <a:ext cx="7481047" cy="372937"/>
        </a:xfrm>
        <a:prstGeom prst="roundRect">
          <a:avLst/>
        </a:prstGeom>
        <a:solidFill>
          <a:schemeClr val="accent5">
            <a:hueOff val="-908955"/>
            <a:satOff val="1474"/>
            <a:lumOff val="-352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l" defTabSz="444500">
            <a:lnSpc>
              <a:spcPct val="90000"/>
            </a:lnSpc>
            <a:spcBef>
              <a:spcPct val="0"/>
            </a:spcBef>
            <a:spcAft>
              <a:spcPct val="35000"/>
            </a:spcAft>
            <a:buNone/>
          </a:pPr>
          <a:r>
            <a:rPr lang="en-US" sz="1000" b="1" kern="1200"/>
            <a:t>Variable Data, p-values of variables, multicollinearity/correlation</a:t>
          </a:r>
        </a:p>
      </dsp:txBody>
      <dsp:txXfrm>
        <a:off x="18205" y="2996277"/>
        <a:ext cx="7444637" cy="336527"/>
      </dsp:txXfrm>
    </dsp:sp>
    <dsp:sp modelId="{DBEF9079-B4B6-4562-A520-F601D5380D7E}">
      <dsp:nvSpPr>
        <dsp:cNvPr id="0" name=""/>
        <dsp:cNvSpPr/>
      </dsp:nvSpPr>
      <dsp:spPr>
        <a:xfrm>
          <a:off x="0" y="3355031"/>
          <a:ext cx="7481047" cy="372937"/>
        </a:xfrm>
        <a:prstGeom prst="roundRect">
          <a:avLst/>
        </a:prstGeom>
        <a:solidFill>
          <a:schemeClr val="accent5">
            <a:hueOff val="-1060447"/>
            <a:satOff val="1720"/>
            <a:lumOff val="-411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l" defTabSz="444500">
            <a:lnSpc>
              <a:spcPct val="90000"/>
            </a:lnSpc>
            <a:spcBef>
              <a:spcPct val="0"/>
            </a:spcBef>
            <a:spcAft>
              <a:spcPct val="35000"/>
            </a:spcAft>
            <a:buNone/>
          </a:pPr>
          <a:r>
            <a:rPr lang="en-US" sz="1000" kern="1200">
              <a:latin typeface="Franklin Gothic Heavy"/>
            </a:rPr>
            <a:t>Methods</a:t>
          </a:r>
          <a:endParaRPr lang="en-US" sz="1000" kern="1200"/>
        </a:p>
      </dsp:txBody>
      <dsp:txXfrm>
        <a:off x="18205" y="3373236"/>
        <a:ext cx="7444637" cy="336527"/>
      </dsp:txXfrm>
    </dsp:sp>
    <dsp:sp modelId="{9F9A20FB-E8E4-4C30-8A8A-9E43A3219D0A}">
      <dsp:nvSpPr>
        <dsp:cNvPr id="0" name=""/>
        <dsp:cNvSpPr/>
      </dsp:nvSpPr>
      <dsp:spPr>
        <a:xfrm>
          <a:off x="0" y="3728933"/>
          <a:ext cx="7481047" cy="372937"/>
        </a:xfrm>
        <a:prstGeom prst="roundRect">
          <a:avLst/>
        </a:prstGeom>
        <a:solidFill>
          <a:schemeClr val="accent5">
            <a:hueOff val="-1211940"/>
            <a:satOff val="1966"/>
            <a:lumOff val="-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l" defTabSz="444500" rtl="0">
            <a:lnSpc>
              <a:spcPct val="90000"/>
            </a:lnSpc>
            <a:spcBef>
              <a:spcPct val="0"/>
            </a:spcBef>
            <a:spcAft>
              <a:spcPct val="35000"/>
            </a:spcAft>
            <a:buNone/>
          </a:pPr>
          <a:r>
            <a:rPr lang="en-US" sz="1000" kern="1200">
              <a:latin typeface="Franklin Gothic Heavy"/>
            </a:rPr>
            <a:t>Multilinear Regression Model, Collinearity, Residual Plots</a:t>
          </a:r>
        </a:p>
      </dsp:txBody>
      <dsp:txXfrm>
        <a:off x="18205" y="3747138"/>
        <a:ext cx="7444637" cy="336527"/>
      </dsp:txXfrm>
    </dsp:sp>
    <dsp:sp modelId="{39933129-FA9C-4A7D-85BD-69D97981BE4B}">
      <dsp:nvSpPr>
        <dsp:cNvPr id="0" name=""/>
        <dsp:cNvSpPr/>
      </dsp:nvSpPr>
      <dsp:spPr>
        <a:xfrm>
          <a:off x="0" y="4088916"/>
          <a:ext cx="7481047" cy="372937"/>
        </a:xfrm>
        <a:prstGeom prst="roundRect">
          <a:avLst/>
        </a:prstGeom>
        <a:solidFill>
          <a:schemeClr val="accent5">
            <a:hueOff val="-1363432"/>
            <a:satOff val="2211"/>
            <a:lumOff val="-529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l" defTabSz="444500" rtl="0">
            <a:lnSpc>
              <a:spcPct val="90000"/>
            </a:lnSpc>
            <a:spcBef>
              <a:spcPct val="0"/>
            </a:spcBef>
            <a:spcAft>
              <a:spcPct val="35000"/>
            </a:spcAft>
            <a:buNone/>
          </a:pPr>
          <a:r>
            <a:rPr lang="en-US" sz="1000" kern="1200">
              <a:latin typeface="Franklin Gothic Heavy"/>
            </a:rPr>
            <a:t>Conclusions</a:t>
          </a:r>
        </a:p>
      </dsp:txBody>
      <dsp:txXfrm>
        <a:off x="18205" y="4107121"/>
        <a:ext cx="7444637" cy="336527"/>
      </dsp:txXfrm>
    </dsp:sp>
    <dsp:sp modelId="{235917EA-4DEB-C94E-B6E6-A00C0A3827F2}">
      <dsp:nvSpPr>
        <dsp:cNvPr id="0" name=""/>
        <dsp:cNvSpPr/>
      </dsp:nvSpPr>
      <dsp:spPr>
        <a:xfrm>
          <a:off x="0" y="4504572"/>
          <a:ext cx="7481047" cy="372937"/>
        </a:xfrm>
        <a:prstGeom prst="roundRect">
          <a:avLst/>
        </a:prstGeom>
        <a:solidFill>
          <a:schemeClr val="accent5">
            <a:hueOff val="-1514925"/>
            <a:satOff val="2457"/>
            <a:lumOff val="-588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ctr" anchorCtr="0">
          <a:noAutofit/>
        </a:bodyPr>
        <a:lstStyle/>
        <a:p>
          <a:pPr marL="0" lvl="0" indent="0" algn="l" defTabSz="444500" rtl="0">
            <a:lnSpc>
              <a:spcPct val="90000"/>
            </a:lnSpc>
            <a:spcBef>
              <a:spcPct val="0"/>
            </a:spcBef>
            <a:spcAft>
              <a:spcPct val="35000"/>
            </a:spcAft>
            <a:buNone/>
          </a:pPr>
          <a:r>
            <a:rPr lang="en-US" sz="1000" kern="1200">
              <a:latin typeface="Franklin Gothic Heavy"/>
            </a:rPr>
            <a:t>We found that number of bathrooms had the biggest impact, while accommodations had the smallest impact on Airbnb pricing in Kirkland Seattle</a:t>
          </a:r>
        </a:p>
      </dsp:txBody>
      <dsp:txXfrm>
        <a:off x="18205" y="4522777"/>
        <a:ext cx="7444637" cy="33652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FD3646-457C-40DE-BD47-960EF079362B}">
      <dsp:nvSpPr>
        <dsp:cNvPr id="0" name=""/>
        <dsp:cNvSpPr/>
      </dsp:nvSpPr>
      <dsp:spPr>
        <a:xfrm>
          <a:off x="2007520" y="2276"/>
          <a:ext cx="7373884" cy="442433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t" anchorCtr="0">
          <a:noAutofit/>
        </a:bodyPr>
        <a:lstStyle/>
        <a:p>
          <a:pPr marL="0" lvl="0" indent="0" algn="l" defTabSz="1422400" rtl="0">
            <a:lnSpc>
              <a:spcPct val="90000"/>
            </a:lnSpc>
            <a:spcBef>
              <a:spcPct val="0"/>
            </a:spcBef>
            <a:spcAft>
              <a:spcPct val="35000"/>
            </a:spcAft>
            <a:buNone/>
          </a:pPr>
          <a:r>
            <a:rPr lang="en-US" sz="3200" kern="1200">
              <a:latin typeface="Franklin Gothic Heavy"/>
            </a:rPr>
            <a:t>Which Airbnb factors have a significant impact on the price per night of an Airbnb in Kirkland, WA on December 19th, 2018?</a:t>
          </a:r>
          <a:endParaRPr lang="en-US" sz="3200" kern="1200"/>
        </a:p>
        <a:p>
          <a:pPr marL="228600" lvl="1" indent="-228600" algn="l" defTabSz="1111250" rtl="0">
            <a:lnSpc>
              <a:spcPct val="90000"/>
            </a:lnSpc>
            <a:spcBef>
              <a:spcPct val="0"/>
            </a:spcBef>
            <a:spcAft>
              <a:spcPct val="15000"/>
            </a:spcAft>
            <a:buChar char="•"/>
          </a:pPr>
          <a:r>
            <a:rPr lang="en-US" sz="2500" kern="1200">
              <a:latin typeface="Franklin Gothic Heavy"/>
            </a:rPr>
            <a:t>Which factor has the greatest impact on the price per night of an Airbnb in Kirkland, WA?</a:t>
          </a:r>
        </a:p>
        <a:p>
          <a:pPr marL="228600" lvl="1" indent="-228600" algn="l" defTabSz="1111250" rtl="0">
            <a:lnSpc>
              <a:spcPct val="90000"/>
            </a:lnSpc>
            <a:spcBef>
              <a:spcPct val="0"/>
            </a:spcBef>
            <a:spcAft>
              <a:spcPct val="15000"/>
            </a:spcAft>
            <a:buChar char="•"/>
          </a:pPr>
          <a:r>
            <a:rPr lang="en-US" sz="2500" kern="1200">
              <a:latin typeface="Franklin Gothic Heavy"/>
            </a:rPr>
            <a:t>Which factor has the least impact on the price per night of an Airbnb in Kirkland, WA?</a:t>
          </a:r>
        </a:p>
      </dsp:txBody>
      <dsp:txXfrm>
        <a:off x="2137104" y="131860"/>
        <a:ext cx="7114716" cy="416516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F035B3-784C-422A-AA6E-70B0D1989CE8}">
      <dsp:nvSpPr>
        <dsp:cNvPr id="0" name=""/>
        <dsp:cNvSpPr/>
      </dsp:nvSpPr>
      <dsp:spPr>
        <a:xfrm>
          <a:off x="0" y="242245"/>
          <a:ext cx="10075651" cy="14112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1982" tIns="333248" rIns="781982" bIns="113792" numCol="1" spcCol="1270" anchor="t" anchorCtr="0">
          <a:noAutofit/>
        </a:bodyPr>
        <a:lstStyle/>
        <a:p>
          <a:pPr marL="171450" lvl="1" indent="-171450" algn="l" defTabSz="711200" rtl="0">
            <a:lnSpc>
              <a:spcPct val="90000"/>
            </a:lnSpc>
            <a:spcBef>
              <a:spcPct val="0"/>
            </a:spcBef>
            <a:spcAft>
              <a:spcPct val="15000"/>
            </a:spcAft>
            <a:buChar char="•"/>
          </a:pPr>
          <a:r>
            <a:rPr lang="en-US" sz="1600" b="0" kern="1200">
              <a:latin typeface="Franklin Gothic Heavy"/>
            </a:rPr>
            <a:t>Number of</a:t>
          </a:r>
          <a:r>
            <a:rPr lang="en-US" sz="1600" kern="1200"/>
            <a:t> bedrooms</a:t>
          </a:r>
        </a:p>
        <a:p>
          <a:pPr marL="171450" lvl="1" indent="-171450" algn="l" defTabSz="711200" rtl="0">
            <a:lnSpc>
              <a:spcPct val="90000"/>
            </a:lnSpc>
            <a:spcBef>
              <a:spcPct val="0"/>
            </a:spcBef>
            <a:spcAft>
              <a:spcPct val="15000"/>
            </a:spcAft>
            <a:buChar char="•"/>
          </a:pPr>
          <a:r>
            <a:rPr lang="en-US" sz="1600" kern="1200">
              <a:latin typeface="Franklin Gothic Heavy"/>
            </a:rPr>
            <a:t>Number of</a:t>
          </a:r>
          <a:r>
            <a:rPr lang="en-US" sz="1600" kern="1200"/>
            <a:t> bathrooms</a:t>
          </a:r>
        </a:p>
        <a:p>
          <a:pPr marL="171450" lvl="1" indent="-171450" algn="l" defTabSz="711200" rtl="0">
            <a:lnSpc>
              <a:spcPct val="90000"/>
            </a:lnSpc>
            <a:spcBef>
              <a:spcPct val="0"/>
            </a:spcBef>
            <a:spcAft>
              <a:spcPct val="15000"/>
            </a:spcAft>
            <a:buChar char="•"/>
          </a:pPr>
          <a:r>
            <a:rPr lang="en-US" sz="1600" kern="1200">
              <a:latin typeface="Franklin Gothic Heavy"/>
            </a:rPr>
            <a:t>Amount of reviews</a:t>
          </a:r>
          <a:endParaRPr lang="en-US" sz="1600" kern="1200"/>
        </a:p>
        <a:p>
          <a:pPr marL="171450" lvl="1" indent="-171450" algn="l" defTabSz="711200" rtl="0">
            <a:lnSpc>
              <a:spcPct val="90000"/>
            </a:lnSpc>
            <a:spcBef>
              <a:spcPct val="0"/>
            </a:spcBef>
            <a:spcAft>
              <a:spcPct val="15000"/>
            </a:spcAft>
            <a:buChar char="•"/>
          </a:pPr>
          <a:r>
            <a:rPr lang="en-US" sz="1600" kern="1200">
              <a:latin typeface="Franklin Gothic Heavy"/>
            </a:rPr>
            <a:t>Amount of accommodations</a:t>
          </a:r>
        </a:p>
      </dsp:txBody>
      <dsp:txXfrm>
        <a:off x="0" y="242245"/>
        <a:ext cx="10075651" cy="1411200"/>
      </dsp:txXfrm>
    </dsp:sp>
    <dsp:sp modelId="{5137EACA-6C0E-41B5-AD93-4B18BCE630DA}">
      <dsp:nvSpPr>
        <dsp:cNvPr id="0" name=""/>
        <dsp:cNvSpPr/>
      </dsp:nvSpPr>
      <dsp:spPr>
        <a:xfrm>
          <a:off x="503782" y="6085"/>
          <a:ext cx="7052955"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585" tIns="0" rIns="266585" bIns="0" numCol="1" spcCol="1270" anchor="ctr" anchorCtr="0">
          <a:noAutofit/>
        </a:bodyPr>
        <a:lstStyle/>
        <a:p>
          <a:pPr marL="0" lvl="0" indent="0" algn="l" defTabSz="711200" rtl="0">
            <a:lnSpc>
              <a:spcPct val="90000"/>
            </a:lnSpc>
            <a:spcBef>
              <a:spcPct val="0"/>
            </a:spcBef>
            <a:spcAft>
              <a:spcPct val="35000"/>
            </a:spcAft>
            <a:buNone/>
          </a:pPr>
          <a:r>
            <a:rPr lang="en-US" sz="1600" kern="1200"/>
            <a:t>Independent Variables</a:t>
          </a:r>
        </a:p>
      </dsp:txBody>
      <dsp:txXfrm>
        <a:off x="526839" y="29142"/>
        <a:ext cx="7006841" cy="426206"/>
      </dsp:txXfrm>
    </dsp:sp>
    <dsp:sp modelId="{F02B7A35-DFAC-4709-A81A-A1225C07E83E}">
      <dsp:nvSpPr>
        <dsp:cNvPr id="0" name=""/>
        <dsp:cNvSpPr/>
      </dsp:nvSpPr>
      <dsp:spPr>
        <a:xfrm>
          <a:off x="0" y="1976005"/>
          <a:ext cx="10075651" cy="6678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1982" tIns="333248" rIns="781982" bIns="113792" numCol="1" spcCol="1270" anchor="t" anchorCtr="0">
          <a:noAutofit/>
        </a:bodyPr>
        <a:lstStyle/>
        <a:p>
          <a:pPr marL="171450" lvl="1" indent="-171450" algn="l" defTabSz="711200" rtl="0">
            <a:lnSpc>
              <a:spcPct val="90000"/>
            </a:lnSpc>
            <a:spcBef>
              <a:spcPct val="0"/>
            </a:spcBef>
            <a:spcAft>
              <a:spcPct val="15000"/>
            </a:spcAft>
            <a:buChar char="•"/>
          </a:pPr>
          <a:r>
            <a:rPr lang="en-US" sz="1600" kern="1200"/>
            <a:t>Price </a:t>
          </a:r>
          <a:r>
            <a:rPr lang="en-US" sz="1600" kern="1200">
              <a:latin typeface="Franklin Gothic Heavy"/>
            </a:rPr>
            <a:t>per night</a:t>
          </a:r>
          <a:r>
            <a:rPr lang="en-US" sz="1600" kern="1200"/>
            <a:t> of the</a:t>
          </a:r>
          <a:r>
            <a:rPr lang="en-US" sz="1600" kern="1200">
              <a:latin typeface="Franklin Gothic Heavy"/>
            </a:rPr>
            <a:t> Airbnb in Kirkland, WA on December 19th, 2018</a:t>
          </a:r>
          <a:endParaRPr lang="en-US" sz="1600" kern="1200"/>
        </a:p>
      </dsp:txBody>
      <dsp:txXfrm>
        <a:off x="0" y="1976005"/>
        <a:ext cx="10075651" cy="667800"/>
      </dsp:txXfrm>
    </dsp:sp>
    <dsp:sp modelId="{0B027FC2-61A0-4E0C-8839-6C267BA28E94}">
      <dsp:nvSpPr>
        <dsp:cNvPr id="0" name=""/>
        <dsp:cNvSpPr/>
      </dsp:nvSpPr>
      <dsp:spPr>
        <a:xfrm>
          <a:off x="503782" y="1739845"/>
          <a:ext cx="7052955"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585" tIns="0" rIns="266585" bIns="0" numCol="1" spcCol="1270" anchor="ctr" anchorCtr="0">
          <a:noAutofit/>
        </a:bodyPr>
        <a:lstStyle/>
        <a:p>
          <a:pPr marL="0" lvl="0" indent="0" algn="l" defTabSz="711200" rtl="0">
            <a:lnSpc>
              <a:spcPct val="90000"/>
            </a:lnSpc>
            <a:spcBef>
              <a:spcPct val="0"/>
            </a:spcBef>
            <a:spcAft>
              <a:spcPct val="35000"/>
            </a:spcAft>
            <a:buNone/>
          </a:pPr>
          <a:r>
            <a:rPr lang="en-US" sz="1600" kern="1200"/>
            <a:t>Dependent Variables</a:t>
          </a:r>
        </a:p>
      </dsp:txBody>
      <dsp:txXfrm>
        <a:off x="526839" y="1762902"/>
        <a:ext cx="7006841" cy="426206"/>
      </dsp:txXfrm>
    </dsp:sp>
    <dsp:sp modelId="{02AC7816-79AA-4CF5-BD0B-AB2CFBF74DAA}">
      <dsp:nvSpPr>
        <dsp:cNvPr id="0" name=""/>
        <dsp:cNvSpPr/>
      </dsp:nvSpPr>
      <dsp:spPr>
        <a:xfrm>
          <a:off x="0" y="2966365"/>
          <a:ext cx="10075651" cy="8820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1982" tIns="333248" rIns="781982" bIns="113792" numCol="1" spcCol="1270" anchor="t" anchorCtr="0">
          <a:noAutofit/>
        </a:bodyPr>
        <a:lstStyle/>
        <a:p>
          <a:pPr marL="171450" lvl="1" indent="-171450" algn="l" defTabSz="711200" rtl="0">
            <a:lnSpc>
              <a:spcPct val="90000"/>
            </a:lnSpc>
            <a:spcBef>
              <a:spcPct val="0"/>
            </a:spcBef>
            <a:spcAft>
              <a:spcPct val="15000"/>
            </a:spcAft>
            <a:buChar char="•"/>
          </a:pPr>
          <a:r>
            <a:rPr lang="en-US" sz="1600" kern="1200"/>
            <a:t>Develop a multi-variable regression model to approximate Airbnb pricing in </a:t>
          </a:r>
          <a:r>
            <a:rPr lang="en-US" sz="1600" kern="1200">
              <a:latin typeface="Franklin Gothic Heavy"/>
            </a:rPr>
            <a:t>Kirkland</a:t>
          </a:r>
          <a:r>
            <a:rPr lang="en-US" sz="1600" kern="1200"/>
            <a:t>, WA</a:t>
          </a:r>
          <a:r>
            <a:rPr lang="en-US" sz="1600" kern="1200">
              <a:latin typeface="Franklin Gothic Heavy"/>
            </a:rPr>
            <a:t> on December 19th, 2018</a:t>
          </a:r>
          <a:endParaRPr lang="en-US" sz="1600" kern="1200"/>
        </a:p>
      </dsp:txBody>
      <dsp:txXfrm>
        <a:off x="0" y="2966365"/>
        <a:ext cx="10075651" cy="882000"/>
      </dsp:txXfrm>
    </dsp:sp>
    <dsp:sp modelId="{6E5606FE-5CBB-4690-8CCE-D4EE134F5702}">
      <dsp:nvSpPr>
        <dsp:cNvPr id="0" name=""/>
        <dsp:cNvSpPr/>
      </dsp:nvSpPr>
      <dsp:spPr>
        <a:xfrm>
          <a:off x="503782" y="2730204"/>
          <a:ext cx="7052955" cy="4723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585" tIns="0" rIns="266585" bIns="0" numCol="1" spcCol="1270" anchor="ctr" anchorCtr="0">
          <a:noAutofit/>
        </a:bodyPr>
        <a:lstStyle/>
        <a:p>
          <a:pPr marL="0" lvl="0" indent="0" algn="l" defTabSz="711200" rtl="0">
            <a:lnSpc>
              <a:spcPct val="90000"/>
            </a:lnSpc>
            <a:spcBef>
              <a:spcPct val="0"/>
            </a:spcBef>
            <a:spcAft>
              <a:spcPct val="35000"/>
            </a:spcAft>
            <a:buNone/>
          </a:pPr>
          <a:r>
            <a:rPr lang="en-US" sz="1600" kern="1200"/>
            <a:t> Strategy</a:t>
          </a:r>
        </a:p>
      </dsp:txBody>
      <dsp:txXfrm>
        <a:off x="526839" y="2753261"/>
        <a:ext cx="7006841" cy="42620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8AE245-7CF1-4D97-AB9E-BA47DBD56BFA}">
      <dsp:nvSpPr>
        <dsp:cNvPr id="0" name=""/>
        <dsp:cNvSpPr/>
      </dsp:nvSpPr>
      <dsp:spPr>
        <a:xfrm rot="5400000">
          <a:off x="-234624" y="235680"/>
          <a:ext cx="1564163" cy="1094914"/>
        </a:xfrm>
        <a:prstGeom prst="chevron">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a:latin typeface="Franklin Gothic Heavy"/>
            </a:rPr>
            <a:t>Kaggle</a:t>
          </a:r>
          <a:endParaRPr lang="en-US" sz="2200" kern="1200"/>
        </a:p>
      </dsp:txBody>
      <dsp:txXfrm rot="-5400000">
        <a:off x="1" y="548512"/>
        <a:ext cx="1094914" cy="469249"/>
      </dsp:txXfrm>
    </dsp:sp>
    <dsp:sp modelId="{68CF88BE-62AB-41F7-B02E-EEF282C74831}">
      <dsp:nvSpPr>
        <dsp:cNvPr id="0" name=""/>
        <dsp:cNvSpPr/>
      </dsp:nvSpPr>
      <dsp:spPr>
        <a:xfrm rot="5400000">
          <a:off x="3950028" y="-2854058"/>
          <a:ext cx="1016706" cy="6726934"/>
        </a:xfrm>
        <a:prstGeom prst="round2Same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rtl="0">
            <a:lnSpc>
              <a:spcPct val="90000"/>
            </a:lnSpc>
            <a:spcBef>
              <a:spcPct val="0"/>
            </a:spcBef>
            <a:spcAft>
              <a:spcPct val="15000"/>
            </a:spcAft>
            <a:buChar char="•"/>
          </a:pPr>
          <a:r>
            <a:rPr lang="en-US" sz="2200" kern="1200">
              <a:latin typeface="Franklin Gothic Heavy"/>
            </a:rPr>
            <a:t>Data scrapped on December 19th, 2018, and contains roughly 8000 listings of current Airbnb listings in Seattle</a:t>
          </a:r>
          <a:endParaRPr lang="en-US" sz="2200" kern="1200"/>
        </a:p>
      </dsp:txBody>
      <dsp:txXfrm rot="-5400000">
        <a:off x="1094915" y="50686"/>
        <a:ext cx="6677303" cy="917444"/>
      </dsp:txXfrm>
    </dsp:sp>
    <dsp:sp modelId="{97DFBD06-9559-4010-B7CB-29105187D08C}">
      <dsp:nvSpPr>
        <dsp:cNvPr id="0" name=""/>
        <dsp:cNvSpPr/>
      </dsp:nvSpPr>
      <dsp:spPr>
        <a:xfrm rot="5400000">
          <a:off x="-234624" y="1504278"/>
          <a:ext cx="1564163" cy="1094914"/>
        </a:xfrm>
        <a:prstGeom prst="chevron">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977900">
            <a:lnSpc>
              <a:spcPct val="90000"/>
            </a:lnSpc>
            <a:spcBef>
              <a:spcPct val="0"/>
            </a:spcBef>
            <a:spcAft>
              <a:spcPct val="35000"/>
            </a:spcAft>
            <a:buNone/>
          </a:pPr>
          <a:r>
            <a:rPr lang="en-US" sz="2200" kern="1200">
              <a:latin typeface="Franklin Gothic Heavy"/>
            </a:rPr>
            <a:t>Content</a:t>
          </a:r>
          <a:endParaRPr lang="en-US" sz="2200" kern="1200"/>
        </a:p>
      </dsp:txBody>
      <dsp:txXfrm rot="-5400000">
        <a:off x="1" y="1817110"/>
        <a:ext cx="1094914" cy="469249"/>
      </dsp:txXfrm>
    </dsp:sp>
    <dsp:sp modelId="{552CF1D3-83B0-4E09-828C-8D6FB7DF725D}">
      <dsp:nvSpPr>
        <dsp:cNvPr id="0" name=""/>
        <dsp:cNvSpPr/>
      </dsp:nvSpPr>
      <dsp:spPr>
        <a:xfrm rot="5400000">
          <a:off x="3950028" y="-1585460"/>
          <a:ext cx="1016706" cy="6726934"/>
        </a:xfrm>
        <a:prstGeom prst="round2Same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56464" tIns="13970" rIns="13970" bIns="13970" numCol="1" spcCol="1270" anchor="ctr" anchorCtr="0">
          <a:noAutofit/>
        </a:bodyPr>
        <a:lstStyle/>
        <a:p>
          <a:pPr marL="228600" lvl="1" indent="-228600" algn="l" defTabSz="977900" rtl="0">
            <a:lnSpc>
              <a:spcPct val="90000"/>
            </a:lnSpc>
            <a:spcBef>
              <a:spcPct val="0"/>
            </a:spcBef>
            <a:spcAft>
              <a:spcPct val="15000"/>
            </a:spcAft>
            <a:buChar char="•"/>
          </a:pPr>
          <a:r>
            <a:rPr lang="en-US" sz="2200" kern="1200">
              <a:latin typeface="Franklin Gothic Heavy"/>
            </a:rPr>
            <a:t>Price, reviews, latitude, longitude, bedrooms, bathrooms, number of guests it accommodates, room type, and more</a:t>
          </a:r>
          <a:endParaRPr lang="en-US" sz="2200" kern="1200"/>
        </a:p>
      </dsp:txBody>
      <dsp:txXfrm rot="-5400000">
        <a:off x="1094915" y="1319284"/>
        <a:ext cx="6677303" cy="91744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FC5E496-42EF-42CF-8425-3ADCF4AB3FF9}">
      <dsp:nvSpPr>
        <dsp:cNvPr id="0" name=""/>
        <dsp:cNvSpPr/>
      </dsp:nvSpPr>
      <dsp:spPr>
        <a:xfrm>
          <a:off x="0" y="0"/>
          <a:ext cx="7244366" cy="714133"/>
        </a:xfrm>
        <a:prstGeom prst="rect">
          <a:avLst/>
        </a:prstGeom>
        <a:solidFill>
          <a:schemeClr val="accent6">
            <a:shade val="8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29540" tIns="129540" rIns="129540" bIns="129540" numCol="1" spcCol="1270" anchor="ctr" anchorCtr="0">
          <a:noAutofit/>
        </a:bodyPr>
        <a:lstStyle/>
        <a:p>
          <a:pPr marL="0" lvl="0" indent="0" algn="ctr" defTabSz="1511300">
            <a:lnSpc>
              <a:spcPct val="90000"/>
            </a:lnSpc>
            <a:spcBef>
              <a:spcPct val="0"/>
            </a:spcBef>
            <a:spcAft>
              <a:spcPct val="35000"/>
            </a:spcAft>
            <a:buNone/>
          </a:pPr>
          <a:r>
            <a:rPr lang="en-US" sz="3400" kern="1200">
              <a:latin typeface="Franklin Gothic Heavy"/>
            </a:rPr>
            <a:t>Limitations</a:t>
          </a:r>
          <a:endParaRPr lang="en-US" sz="3400" kern="1200"/>
        </a:p>
      </dsp:txBody>
      <dsp:txXfrm>
        <a:off x="0" y="0"/>
        <a:ext cx="7244366" cy="714133"/>
      </dsp:txXfrm>
    </dsp:sp>
    <dsp:sp modelId="{A69EE55D-C359-4568-ABB5-ECA659E828AA}">
      <dsp:nvSpPr>
        <dsp:cNvPr id="0" name=""/>
        <dsp:cNvSpPr/>
      </dsp:nvSpPr>
      <dsp:spPr>
        <a:xfrm>
          <a:off x="0" y="714133"/>
          <a:ext cx="3622182" cy="1499680"/>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rtl="0">
            <a:lnSpc>
              <a:spcPct val="90000"/>
            </a:lnSpc>
            <a:spcBef>
              <a:spcPct val="0"/>
            </a:spcBef>
            <a:spcAft>
              <a:spcPct val="35000"/>
            </a:spcAft>
            <a:buNone/>
          </a:pPr>
          <a:r>
            <a:rPr lang="en-US" sz="2800" kern="1200">
              <a:latin typeface="Franklin Gothic Heavy"/>
            </a:rPr>
            <a:t>Prices of listings can increase throughout the year</a:t>
          </a:r>
          <a:endParaRPr lang="en-US" sz="2800" kern="1200"/>
        </a:p>
      </dsp:txBody>
      <dsp:txXfrm>
        <a:off x="0" y="714133"/>
        <a:ext cx="3622182" cy="1499680"/>
      </dsp:txXfrm>
    </dsp:sp>
    <dsp:sp modelId="{B5FA312F-E51F-4437-BA03-4648038D4EF9}">
      <dsp:nvSpPr>
        <dsp:cNvPr id="0" name=""/>
        <dsp:cNvSpPr/>
      </dsp:nvSpPr>
      <dsp:spPr>
        <a:xfrm>
          <a:off x="3622183" y="714133"/>
          <a:ext cx="3622182" cy="1499680"/>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rtl="0">
            <a:lnSpc>
              <a:spcPct val="90000"/>
            </a:lnSpc>
            <a:spcBef>
              <a:spcPct val="0"/>
            </a:spcBef>
            <a:spcAft>
              <a:spcPct val="35000"/>
            </a:spcAft>
            <a:buNone/>
          </a:pPr>
          <a:r>
            <a:rPr lang="en-US" sz="2800" kern="1200">
              <a:latin typeface="Franklin Gothic Heavy"/>
            </a:rPr>
            <a:t>Listings can be left without a review</a:t>
          </a:r>
          <a:endParaRPr lang="en-US" sz="2800" kern="1200"/>
        </a:p>
      </dsp:txBody>
      <dsp:txXfrm>
        <a:off x="3622183" y="714133"/>
        <a:ext cx="3622182" cy="1499680"/>
      </dsp:txXfrm>
    </dsp:sp>
    <dsp:sp modelId="{39107490-2AAA-4982-88AC-8155AAA7FEFA}">
      <dsp:nvSpPr>
        <dsp:cNvPr id="0" name=""/>
        <dsp:cNvSpPr/>
      </dsp:nvSpPr>
      <dsp:spPr>
        <a:xfrm>
          <a:off x="0" y="2213814"/>
          <a:ext cx="7244366" cy="166631"/>
        </a:xfrm>
        <a:prstGeom prst="rect">
          <a:avLst/>
        </a:prstGeom>
        <a:solidFill>
          <a:schemeClr val="accent6">
            <a:shade val="8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FB4FCD-CDA8-4732-8CD2-85C73B34ABAC}">
      <dsp:nvSpPr>
        <dsp:cNvPr id="0" name=""/>
        <dsp:cNvSpPr/>
      </dsp:nvSpPr>
      <dsp:spPr>
        <a:xfrm>
          <a:off x="0" y="0"/>
          <a:ext cx="6209138" cy="705574"/>
        </a:xfrm>
        <a:prstGeom prst="rect">
          <a:avLst/>
        </a:prstGeom>
        <a:solidFill>
          <a:schemeClr val="accent6">
            <a:shade val="8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25730" tIns="125730" rIns="125730" bIns="125730" numCol="1" spcCol="1270" anchor="ctr" anchorCtr="0">
          <a:noAutofit/>
        </a:bodyPr>
        <a:lstStyle/>
        <a:p>
          <a:pPr marL="0" lvl="0" indent="0" algn="ctr" defTabSz="1466850" rtl="0">
            <a:lnSpc>
              <a:spcPct val="90000"/>
            </a:lnSpc>
            <a:spcBef>
              <a:spcPct val="0"/>
            </a:spcBef>
            <a:spcAft>
              <a:spcPct val="35000"/>
            </a:spcAft>
            <a:buNone/>
          </a:pPr>
          <a:r>
            <a:rPr lang="en-US" sz="3300" kern="1200">
              <a:latin typeface="Franklin Gothic Heavy"/>
            </a:rPr>
            <a:t>Data Preparation</a:t>
          </a:r>
          <a:endParaRPr lang="en-US" sz="3300" kern="1200"/>
        </a:p>
      </dsp:txBody>
      <dsp:txXfrm>
        <a:off x="0" y="0"/>
        <a:ext cx="6209138" cy="705574"/>
      </dsp:txXfrm>
    </dsp:sp>
    <dsp:sp modelId="{4E1F8BE8-5105-4139-86CC-0C290C198BF7}">
      <dsp:nvSpPr>
        <dsp:cNvPr id="0" name=""/>
        <dsp:cNvSpPr/>
      </dsp:nvSpPr>
      <dsp:spPr>
        <a:xfrm>
          <a:off x="3031" y="705574"/>
          <a:ext cx="2067691" cy="1481707"/>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a:latin typeface="Franklin Gothic Heavy"/>
            </a:rPr>
            <a:t>Narrowed down our focus to only listings in Kirkland, WA</a:t>
          </a:r>
          <a:endParaRPr lang="en-US" sz="1800" kern="1200"/>
        </a:p>
      </dsp:txBody>
      <dsp:txXfrm>
        <a:off x="3031" y="705574"/>
        <a:ext cx="2067691" cy="1481707"/>
      </dsp:txXfrm>
    </dsp:sp>
    <dsp:sp modelId="{83121013-B0AD-4E61-9A0B-6B810FA50C1F}">
      <dsp:nvSpPr>
        <dsp:cNvPr id="0" name=""/>
        <dsp:cNvSpPr/>
      </dsp:nvSpPr>
      <dsp:spPr>
        <a:xfrm>
          <a:off x="2070723" y="705574"/>
          <a:ext cx="2067691" cy="1481707"/>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a:latin typeface="Franklin Gothic Heavy"/>
            </a:rPr>
            <a:t>Filtered out Airbnb's that were only listed with private rooms available</a:t>
          </a:r>
          <a:endParaRPr lang="en-US" sz="1800" kern="1200"/>
        </a:p>
      </dsp:txBody>
      <dsp:txXfrm>
        <a:off x="2070723" y="705574"/>
        <a:ext cx="2067691" cy="1481707"/>
      </dsp:txXfrm>
    </dsp:sp>
    <dsp:sp modelId="{7FA394CA-DD1F-42A2-81DC-C6CAEF38EF9A}">
      <dsp:nvSpPr>
        <dsp:cNvPr id="0" name=""/>
        <dsp:cNvSpPr/>
      </dsp:nvSpPr>
      <dsp:spPr>
        <a:xfrm>
          <a:off x="4138415" y="705574"/>
          <a:ext cx="2067691" cy="1481707"/>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rtl="0">
            <a:lnSpc>
              <a:spcPct val="90000"/>
            </a:lnSpc>
            <a:spcBef>
              <a:spcPct val="0"/>
            </a:spcBef>
            <a:spcAft>
              <a:spcPct val="35000"/>
            </a:spcAft>
            <a:buNone/>
          </a:pPr>
          <a:r>
            <a:rPr lang="en-US" sz="1800" kern="1200">
              <a:latin typeface="Franklin Gothic Heavy"/>
            </a:rPr>
            <a:t>Kept Airbnb listings with both entire home and entire apartment room types</a:t>
          </a:r>
          <a:endParaRPr lang="en-US" sz="1800" kern="1200"/>
        </a:p>
      </dsp:txBody>
      <dsp:txXfrm>
        <a:off x="4138415" y="705574"/>
        <a:ext cx="2067691" cy="1481707"/>
      </dsp:txXfrm>
    </dsp:sp>
    <dsp:sp modelId="{6C3805E5-C2A8-4BA7-AD21-981206E0981B}">
      <dsp:nvSpPr>
        <dsp:cNvPr id="0" name=""/>
        <dsp:cNvSpPr/>
      </dsp:nvSpPr>
      <dsp:spPr>
        <a:xfrm>
          <a:off x="0" y="2187281"/>
          <a:ext cx="6209138" cy="164634"/>
        </a:xfrm>
        <a:prstGeom prst="rect">
          <a:avLst/>
        </a:prstGeom>
        <a:solidFill>
          <a:schemeClr val="accent6">
            <a:shade val="8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layout6.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p3>
</file>

<file path=ppt/media/media6.mp3>
</file>

<file path=ppt/media/media7.mp3>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9D1A45-B2A1-473A-9A09-B8C4AA234715}" type="datetimeFigureOut">
              <a:t>8/20/2023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72FCBD-D88E-4B24-80F2-166DC8229D6E}" type="slidenum">
              <a:t>‹#›</a:t>
            </a:fld>
            <a:endParaRPr lang="en-US"/>
          </a:p>
        </p:txBody>
      </p:sp>
    </p:spTree>
    <p:extLst>
      <p:ext uri="{BB962C8B-B14F-4D97-AF65-F5344CB8AC3E}">
        <p14:creationId xmlns:p14="http://schemas.microsoft.com/office/powerpoint/2010/main" val="5771747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this is a visual aid to represent the previous slide, our data </a:t>
            </a:r>
            <a:r>
              <a:rPr lang="en-US" err="1">
                <a:cs typeface="Calibri"/>
              </a:rPr>
              <a:t>preporation</a:t>
            </a:r>
            <a:r>
              <a:rPr lang="en-US">
                <a:cs typeface="Calibri"/>
              </a:rPr>
              <a:t>. However, it is to be noted that in this photo only 42 of our 132 rows are pictured. Additionally, it is easy to see that both our independent variables of reviews, </a:t>
            </a:r>
            <a:r>
              <a:rPr lang="en-US" err="1">
                <a:cs typeface="Calibri"/>
              </a:rPr>
              <a:t>accomoates</a:t>
            </a:r>
            <a:r>
              <a:rPr lang="en-US">
                <a:cs typeface="Calibri"/>
              </a:rPr>
              <a:t>, bedrooms and bathrooms are listed, as well as or </a:t>
            </a:r>
            <a:r>
              <a:rPr lang="en-US" err="1">
                <a:cs typeface="Calibri"/>
              </a:rPr>
              <a:t>dependendent</a:t>
            </a:r>
            <a:r>
              <a:rPr lang="en-US">
                <a:cs typeface="Calibri"/>
              </a:rPr>
              <a:t> </a:t>
            </a:r>
            <a:r>
              <a:rPr lang="en-US" err="1">
                <a:cs typeface="Calibri"/>
              </a:rPr>
              <a:t>varible</a:t>
            </a:r>
            <a:r>
              <a:rPr lang="en-US">
                <a:cs typeface="Calibri"/>
              </a:rPr>
              <a:t> of price.</a:t>
            </a:r>
          </a:p>
        </p:txBody>
      </p:sp>
      <p:sp>
        <p:nvSpPr>
          <p:cNvPr id="4" name="Slide Number Placeholder 3"/>
          <p:cNvSpPr>
            <a:spLocks noGrp="1"/>
          </p:cNvSpPr>
          <p:nvPr>
            <p:ph type="sldNum" sz="quarter" idx="5"/>
          </p:nvPr>
        </p:nvSpPr>
        <p:spPr/>
        <p:txBody>
          <a:bodyPr/>
          <a:lstStyle/>
          <a:p>
            <a:fld id="{A972FCBD-D88E-4B24-80F2-166DC8229D6E}" type="slidenum">
              <a:t>8</a:t>
            </a:fld>
            <a:endParaRPr lang="en-US"/>
          </a:p>
        </p:txBody>
      </p:sp>
    </p:spTree>
    <p:extLst>
      <p:ext uri="{BB962C8B-B14F-4D97-AF65-F5344CB8AC3E}">
        <p14:creationId xmlns:p14="http://schemas.microsoft.com/office/powerpoint/2010/main" val="2738776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F1C56-8A72-4858-851C-F15B634C74F2}"/>
              </a:ext>
            </a:extLst>
          </p:cNvPr>
          <p:cNvSpPr>
            <a:spLocks noGrp="1"/>
          </p:cNvSpPr>
          <p:nvPr>
            <p:ph type="ctrTitle"/>
          </p:nvPr>
        </p:nvSpPr>
        <p:spPr>
          <a:xfrm>
            <a:off x="1485900" y="1122362"/>
            <a:ext cx="8609322" cy="3744209"/>
          </a:xfrm>
        </p:spPr>
        <p:txBody>
          <a:bodyPr anchor="b">
            <a:normAutofit/>
          </a:bodyPr>
          <a:lstStyle>
            <a:lvl1pPr algn="l">
              <a:defRPr sz="5400"/>
            </a:lvl1pPr>
          </a:lstStyle>
          <a:p>
            <a:r>
              <a:rPr lang="en-US"/>
              <a:t>Click to edit Master title style</a:t>
            </a:r>
          </a:p>
        </p:txBody>
      </p:sp>
      <p:sp>
        <p:nvSpPr>
          <p:cNvPr id="3" name="Subtitle 2">
            <a:extLst>
              <a:ext uri="{FF2B5EF4-FFF2-40B4-BE49-F238E27FC236}">
                <a16:creationId xmlns:a16="http://schemas.microsoft.com/office/drawing/2014/main" id="{3C1834EB-45A5-426C-824A-8F07CA8F6DBE}"/>
              </a:ext>
            </a:extLst>
          </p:cNvPr>
          <p:cNvSpPr>
            <a:spLocks noGrp="1"/>
          </p:cNvSpPr>
          <p:nvPr>
            <p:ph type="subTitle" idx="1"/>
          </p:nvPr>
        </p:nvSpPr>
        <p:spPr>
          <a:xfrm>
            <a:off x="1485900" y="5230134"/>
            <a:ext cx="4610100" cy="942065"/>
          </a:xfrm>
        </p:spPr>
        <p:txBody>
          <a:bodyPr>
            <a:norm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93D55F2-5374-4778-B1EE-98996792D07B}"/>
              </a:ext>
            </a:extLst>
          </p:cNvPr>
          <p:cNvSpPr>
            <a:spLocks noGrp="1"/>
          </p:cNvSpPr>
          <p:nvPr>
            <p:ph type="dt" sz="half" idx="10"/>
          </p:nvPr>
        </p:nvSpPr>
        <p:spPr/>
        <p:txBody>
          <a:bodyPr/>
          <a:lstStyle/>
          <a:p>
            <a:fld id="{8C1E1FAD-7351-4908-963A-08EA8E4AB7A0}" type="datetimeFigureOut">
              <a:rPr lang="en-US" smtClean="0"/>
              <a:t>8/20/2023</a:t>
            </a:fld>
            <a:endParaRPr lang="en-US"/>
          </a:p>
        </p:txBody>
      </p:sp>
      <p:sp>
        <p:nvSpPr>
          <p:cNvPr id="5" name="Footer Placeholder 4">
            <a:extLst>
              <a:ext uri="{FF2B5EF4-FFF2-40B4-BE49-F238E27FC236}">
                <a16:creationId xmlns:a16="http://schemas.microsoft.com/office/drawing/2014/main" id="{944044F8-E727-4D63-B6D6-26482F83D3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141F76-D956-4205-AD99-E91FD5FCC027}"/>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0845783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A6D4F-1C6D-40FB-9A92-C86C4E15C05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B67BDDB-F95B-4041-AA53-71BBCB26D9C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977052-C8EA-459E-9E10-8EE28C50E166}"/>
              </a:ext>
            </a:extLst>
          </p:cNvPr>
          <p:cNvSpPr>
            <a:spLocks noGrp="1"/>
          </p:cNvSpPr>
          <p:nvPr>
            <p:ph type="dt" sz="half" idx="10"/>
          </p:nvPr>
        </p:nvSpPr>
        <p:spPr/>
        <p:txBody>
          <a:bodyPr/>
          <a:lstStyle/>
          <a:p>
            <a:fld id="{8C1E1FAD-7351-4908-963A-08EA8E4AB7A0}" type="datetimeFigureOut">
              <a:rPr lang="en-US" smtClean="0"/>
              <a:t>8/20/2023</a:t>
            </a:fld>
            <a:endParaRPr lang="en-US"/>
          </a:p>
        </p:txBody>
      </p:sp>
      <p:sp>
        <p:nvSpPr>
          <p:cNvPr id="5" name="Footer Placeholder 4">
            <a:extLst>
              <a:ext uri="{FF2B5EF4-FFF2-40B4-BE49-F238E27FC236}">
                <a16:creationId xmlns:a16="http://schemas.microsoft.com/office/drawing/2014/main" id="{1F3E6650-E3AD-4C98-88FE-F5152966FE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54FED5-B228-4E3C-BFEE-0BC47D950694}"/>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3619652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0A243A-5463-4C65-85DA-03BECDAE63E2}"/>
              </a:ext>
            </a:extLst>
          </p:cNvPr>
          <p:cNvSpPr>
            <a:spLocks noGrp="1"/>
          </p:cNvSpPr>
          <p:nvPr>
            <p:ph type="title" orient="vert"/>
          </p:nvPr>
        </p:nvSpPr>
        <p:spPr>
          <a:xfrm>
            <a:off x="8831898" y="897973"/>
            <a:ext cx="2674301" cy="527898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E10153C-6948-4108-8FF1-033F66D4CABA}"/>
              </a:ext>
            </a:extLst>
          </p:cNvPr>
          <p:cNvSpPr>
            <a:spLocks noGrp="1"/>
          </p:cNvSpPr>
          <p:nvPr>
            <p:ph type="body" orient="vert" idx="1"/>
          </p:nvPr>
        </p:nvSpPr>
        <p:spPr>
          <a:xfrm>
            <a:off x="838200" y="854169"/>
            <a:ext cx="7734300" cy="53227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345988-B24C-46FE-87B0-55D4FB7CBC42}"/>
              </a:ext>
            </a:extLst>
          </p:cNvPr>
          <p:cNvSpPr>
            <a:spLocks noGrp="1"/>
          </p:cNvSpPr>
          <p:nvPr>
            <p:ph type="dt" sz="half" idx="10"/>
          </p:nvPr>
        </p:nvSpPr>
        <p:spPr/>
        <p:txBody>
          <a:bodyPr/>
          <a:lstStyle/>
          <a:p>
            <a:fld id="{8C1E1FAD-7351-4908-963A-08EA8E4AB7A0}" type="datetimeFigureOut">
              <a:rPr lang="en-US" smtClean="0"/>
              <a:t>8/20/2023</a:t>
            </a:fld>
            <a:endParaRPr lang="en-US"/>
          </a:p>
        </p:txBody>
      </p:sp>
      <p:sp>
        <p:nvSpPr>
          <p:cNvPr id="5" name="Footer Placeholder 4">
            <a:extLst>
              <a:ext uri="{FF2B5EF4-FFF2-40B4-BE49-F238E27FC236}">
                <a16:creationId xmlns:a16="http://schemas.microsoft.com/office/drawing/2014/main" id="{493AB2DB-BD1F-41F7-AC5E-57249C2700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81E3DB-BDAB-40CA-ABA3-A3662C06881F}"/>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501866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11A1B-E09A-4F93-BC68-B160114AFCE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CC8C4A9-27ED-4E86-A256-5009E31342B6}"/>
              </a:ext>
            </a:extLst>
          </p:cNvPr>
          <p:cNvSpPr>
            <a:spLocks noGrp="1"/>
          </p:cNvSpPr>
          <p:nvPr>
            <p:ph idx="1"/>
          </p:nvPr>
        </p:nvSpPr>
        <p:spPr/>
        <p:txBody>
          <a:bodyPr/>
          <a:lstStyle>
            <a:lvl1pPr>
              <a:lnSpc>
                <a:spcPct val="120000"/>
              </a:lnSpc>
              <a:defRPr/>
            </a:lvl1pPr>
            <a:lvl2pPr>
              <a:lnSpc>
                <a:spcPct val="120000"/>
              </a:lnSpc>
              <a:defRPr/>
            </a:lvl2pPr>
            <a:lvl3pPr>
              <a:lnSpc>
                <a:spcPct val="120000"/>
              </a:lnSpc>
              <a:defRPr sz="1400"/>
            </a:lvl3pPr>
            <a:lvl4pPr>
              <a:lnSpc>
                <a:spcPct val="120000"/>
              </a:lnSpc>
              <a:defRPr sz="1200"/>
            </a:lvl4pPr>
            <a:lvl5pPr>
              <a:lnSpc>
                <a:spcPct val="120000"/>
              </a:lnSpc>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5CF91C-8771-4949-A397-928A5743EBC7}"/>
              </a:ext>
            </a:extLst>
          </p:cNvPr>
          <p:cNvSpPr>
            <a:spLocks noGrp="1"/>
          </p:cNvSpPr>
          <p:nvPr>
            <p:ph type="dt" sz="half" idx="10"/>
          </p:nvPr>
        </p:nvSpPr>
        <p:spPr/>
        <p:txBody>
          <a:bodyPr/>
          <a:lstStyle/>
          <a:p>
            <a:fld id="{8C1E1FAD-7351-4908-963A-08EA8E4AB7A0}" type="datetimeFigureOut">
              <a:rPr lang="en-US" smtClean="0"/>
              <a:t>8/20/2023</a:t>
            </a:fld>
            <a:endParaRPr lang="en-US"/>
          </a:p>
        </p:txBody>
      </p:sp>
      <p:sp>
        <p:nvSpPr>
          <p:cNvPr id="5" name="Footer Placeholder 4">
            <a:extLst>
              <a:ext uri="{FF2B5EF4-FFF2-40B4-BE49-F238E27FC236}">
                <a16:creationId xmlns:a16="http://schemas.microsoft.com/office/drawing/2014/main" id="{013EA0ED-4961-4254-B34E-71D14C4E05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497152-BD97-4A72-8B07-CD2BC57B84F6}"/>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7882711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4EAF4-C10D-4650-9587-15DA8E9F9C08}"/>
              </a:ext>
            </a:extLst>
          </p:cNvPr>
          <p:cNvSpPr>
            <a:spLocks noGrp="1"/>
          </p:cNvSpPr>
          <p:nvPr>
            <p:ph type="title"/>
          </p:nvPr>
        </p:nvSpPr>
        <p:spPr>
          <a:xfrm>
            <a:off x="1219200" y="1368862"/>
            <a:ext cx="9486900" cy="3679656"/>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BA1D5C2-6E93-4B23-A0CA-D5D7E735C718}"/>
              </a:ext>
            </a:extLst>
          </p:cNvPr>
          <p:cNvSpPr>
            <a:spLocks noGrp="1"/>
          </p:cNvSpPr>
          <p:nvPr>
            <p:ph type="body" idx="1"/>
          </p:nvPr>
        </p:nvSpPr>
        <p:spPr>
          <a:xfrm>
            <a:off x="1219200" y="5318974"/>
            <a:ext cx="9486900" cy="853225"/>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E815BFB-5D28-4ABE-AD37-0C6C3FD949FE}"/>
              </a:ext>
            </a:extLst>
          </p:cNvPr>
          <p:cNvSpPr>
            <a:spLocks noGrp="1"/>
          </p:cNvSpPr>
          <p:nvPr>
            <p:ph type="dt" sz="half" idx="10"/>
          </p:nvPr>
        </p:nvSpPr>
        <p:spPr/>
        <p:txBody>
          <a:bodyPr/>
          <a:lstStyle/>
          <a:p>
            <a:fld id="{8C1E1FAD-7351-4908-963A-08EA8E4AB7A0}" type="datetimeFigureOut">
              <a:rPr lang="en-US" smtClean="0"/>
              <a:t>8/20/2023</a:t>
            </a:fld>
            <a:endParaRPr lang="en-US"/>
          </a:p>
        </p:txBody>
      </p:sp>
      <p:sp>
        <p:nvSpPr>
          <p:cNvPr id="5" name="Footer Placeholder 4">
            <a:extLst>
              <a:ext uri="{FF2B5EF4-FFF2-40B4-BE49-F238E27FC236}">
                <a16:creationId xmlns:a16="http://schemas.microsoft.com/office/drawing/2014/main" id="{65A4035B-0539-4A03-87C0-22E52C98B2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327ADF-48C9-49CF-BD4D-82399BF64AD3}"/>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4080344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A2FB-0310-4935-B7F7-E47876CD4E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987C14-52AB-4AAC-9038-29CF58EA6EA8}"/>
              </a:ext>
            </a:extLst>
          </p:cNvPr>
          <p:cNvSpPr>
            <a:spLocks noGrp="1"/>
          </p:cNvSpPr>
          <p:nvPr>
            <p:ph sz="half" idx="1"/>
          </p:nvPr>
        </p:nvSpPr>
        <p:spPr>
          <a:xfrm>
            <a:off x="1219200" y="2168278"/>
            <a:ext cx="4702921" cy="40086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CB2E45A-DCC0-4701-9D67-EF56AECE3432}"/>
              </a:ext>
            </a:extLst>
          </p:cNvPr>
          <p:cNvSpPr>
            <a:spLocks noGrp="1"/>
          </p:cNvSpPr>
          <p:nvPr>
            <p:ph sz="half" idx="2"/>
          </p:nvPr>
        </p:nvSpPr>
        <p:spPr>
          <a:xfrm>
            <a:off x="6269880" y="2168278"/>
            <a:ext cx="4782699" cy="40086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1AF0813-A167-4D17-AA79-07BD9765FE0D}"/>
              </a:ext>
            </a:extLst>
          </p:cNvPr>
          <p:cNvSpPr>
            <a:spLocks noGrp="1"/>
          </p:cNvSpPr>
          <p:nvPr>
            <p:ph type="dt" sz="half" idx="10"/>
          </p:nvPr>
        </p:nvSpPr>
        <p:spPr/>
        <p:txBody>
          <a:bodyPr/>
          <a:lstStyle/>
          <a:p>
            <a:fld id="{8C1E1FAD-7351-4908-963A-08EA8E4AB7A0}" type="datetimeFigureOut">
              <a:rPr lang="en-US" smtClean="0"/>
              <a:t>8/20/2023</a:t>
            </a:fld>
            <a:endParaRPr lang="en-US"/>
          </a:p>
        </p:txBody>
      </p:sp>
      <p:sp>
        <p:nvSpPr>
          <p:cNvPr id="6" name="Footer Placeholder 5">
            <a:extLst>
              <a:ext uri="{FF2B5EF4-FFF2-40B4-BE49-F238E27FC236}">
                <a16:creationId xmlns:a16="http://schemas.microsoft.com/office/drawing/2014/main" id="{40A940D7-D4C1-4C24-95F3-29A849CEEE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949AB7-007E-4D4D-A2C1-2C5C3310C0B6}"/>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2060135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0184-BDFD-48DE-B858-B81887BFD302}"/>
              </a:ext>
            </a:extLst>
          </p:cNvPr>
          <p:cNvSpPr>
            <a:spLocks noGrp="1"/>
          </p:cNvSpPr>
          <p:nvPr>
            <p:ph type="title"/>
          </p:nvPr>
        </p:nvSpPr>
        <p:spPr>
          <a:xfrm>
            <a:off x="1219200" y="365125"/>
            <a:ext cx="9753599" cy="1577975"/>
          </a:xfrm>
        </p:spPr>
        <p:txBody>
          <a:bodyPr/>
          <a:lstStyle/>
          <a:p>
            <a:r>
              <a:rPr lang="en-US"/>
              <a:t>Click to edit Master title style</a:t>
            </a:r>
          </a:p>
        </p:txBody>
      </p:sp>
      <p:sp>
        <p:nvSpPr>
          <p:cNvPr id="3" name="Text Placeholder 2">
            <a:extLst>
              <a:ext uri="{FF2B5EF4-FFF2-40B4-BE49-F238E27FC236}">
                <a16:creationId xmlns:a16="http://schemas.microsoft.com/office/drawing/2014/main" id="{1724FEB2-6EEC-49D4-9466-0F7A6EDB0CB6}"/>
              </a:ext>
            </a:extLst>
          </p:cNvPr>
          <p:cNvSpPr>
            <a:spLocks noGrp="1"/>
          </p:cNvSpPr>
          <p:nvPr>
            <p:ph type="body" idx="1"/>
          </p:nvPr>
        </p:nvSpPr>
        <p:spPr>
          <a:xfrm>
            <a:off x="1219201" y="2109789"/>
            <a:ext cx="4507931" cy="837257"/>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E8CF0-BAB6-4BF2-836F-FED0AF88A8AA}"/>
              </a:ext>
            </a:extLst>
          </p:cNvPr>
          <p:cNvSpPr>
            <a:spLocks noGrp="1"/>
          </p:cNvSpPr>
          <p:nvPr>
            <p:ph sz="half" idx="2"/>
          </p:nvPr>
        </p:nvSpPr>
        <p:spPr>
          <a:xfrm>
            <a:off x="1219201" y="3063530"/>
            <a:ext cx="4507930" cy="31261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0751AB-FCF0-450B-A6DF-9B9A2AD2C24A}"/>
              </a:ext>
            </a:extLst>
          </p:cNvPr>
          <p:cNvSpPr>
            <a:spLocks noGrp="1"/>
          </p:cNvSpPr>
          <p:nvPr>
            <p:ph type="body" sz="quarter" idx="3"/>
          </p:nvPr>
        </p:nvSpPr>
        <p:spPr>
          <a:xfrm>
            <a:off x="6464867" y="2109789"/>
            <a:ext cx="4507932" cy="837257"/>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3898E7-3130-4CE6-AA11-C9CC8214EA1D}"/>
              </a:ext>
            </a:extLst>
          </p:cNvPr>
          <p:cNvSpPr>
            <a:spLocks noGrp="1"/>
          </p:cNvSpPr>
          <p:nvPr>
            <p:ph sz="quarter" idx="4"/>
          </p:nvPr>
        </p:nvSpPr>
        <p:spPr>
          <a:xfrm>
            <a:off x="6464867" y="3063530"/>
            <a:ext cx="4507932" cy="31261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5D85675-9678-4CB3-9AAB-D727D2B58E7A}"/>
              </a:ext>
            </a:extLst>
          </p:cNvPr>
          <p:cNvSpPr>
            <a:spLocks noGrp="1"/>
          </p:cNvSpPr>
          <p:nvPr>
            <p:ph type="dt" sz="half" idx="10"/>
          </p:nvPr>
        </p:nvSpPr>
        <p:spPr/>
        <p:txBody>
          <a:bodyPr/>
          <a:lstStyle/>
          <a:p>
            <a:fld id="{8C1E1FAD-7351-4908-963A-08EA8E4AB7A0}" type="datetimeFigureOut">
              <a:rPr lang="en-US" smtClean="0"/>
              <a:t>8/20/2023</a:t>
            </a:fld>
            <a:endParaRPr lang="en-US"/>
          </a:p>
        </p:txBody>
      </p:sp>
      <p:sp>
        <p:nvSpPr>
          <p:cNvPr id="8" name="Footer Placeholder 7">
            <a:extLst>
              <a:ext uri="{FF2B5EF4-FFF2-40B4-BE49-F238E27FC236}">
                <a16:creationId xmlns:a16="http://schemas.microsoft.com/office/drawing/2014/main" id="{445F8314-1849-461A-AAF2-BF149646D52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B69738E-5865-473C-BAFB-BDB385C06931}"/>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2867230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7AC40-59FF-4CE3-B49C-C824A784C5F7}"/>
              </a:ext>
            </a:extLst>
          </p:cNvPr>
          <p:cNvSpPr>
            <a:spLocks noGrp="1"/>
          </p:cNvSpPr>
          <p:nvPr>
            <p:ph type="title"/>
          </p:nvPr>
        </p:nvSpPr>
        <p:spPr>
          <a:xfrm>
            <a:off x="1219200" y="365125"/>
            <a:ext cx="9493249" cy="1577975"/>
          </a:xfrm>
        </p:spPr>
        <p:txBody>
          <a:bodyPr/>
          <a:lstStyle/>
          <a:p>
            <a:r>
              <a:rPr lang="en-US"/>
              <a:t>Click to edit Master title style</a:t>
            </a:r>
          </a:p>
        </p:txBody>
      </p:sp>
      <p:sp>
        <p:nvSpPr>
          <p:cNvPr id="3" name="Date Placeholder 2">
            <a:extLst>
              <a:ext uri="{FF2B5EF4-FFF2-40B4-BE49-F238E27FC236}">
                <a16:creationId xmlns:a16="http://schemas.microsoft.com/office/drawing/2014/main" id="{F92FAB63-E9CE-4359-A54B-07AC7E9BBAE3}"/>
              </a:ext>
            </a:extLst>
          </p:cNvPr>
          <p:cNvSpPr>
            <a:spLocks noGrp="1"/>
          </p:cNvSpPr>
          <p:nvPr>
            <p:ph type="dt" sz="half" idx="10"/>
          </p:nvPr>
        </p:nvSpPr>
        <p:spPr/>
        <p:txBody>
          <a:bodyPr/>
          <a:lstStyle/>
          <a:p>
            <a:fld id="{8C1E1FAD-7351-4908-963A-08EA8E4AB7A0}" type="datetimeFigureOut">
              <a:rPr lang="en-US" smtClean="0"/>
              <a:t>8/20/2023</a:t>
            </a:fld>
            <a:endParaRPr lang="en-US"/>
          </a:p>
        </p:txBody>
      </p:sp>
      <p:sp>
        <p:nvSpPr>
          <p:cNvPr id="4" name="Footer Placeholder 3">
            <a:extLst>
              <a:ext uri="{FF2B5EF4-FFF2-40B4-BE49-F238E27FC236}">
                <a16:creationId xmlns:a16="http://schemas.microsoft.com/office/drawing/2014/main" id="{C7939854-5165-4C41-8DCA-D42DFD7D90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F1768E0-4535-4B0D-8B94-4C10740B0A6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8979297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4678E3-D115-4E49-9ECB-656CF2319E94}"/>
              </a:ext>
            </a:extLst>
          </p:cNvPr>
          <p:cNvSpPr>
            <a:spLocks noGrp="1"/>
          </p:cNvSpPr>
          <p:nvPr>
            <p:ph type="dt" sz="half" idx="10"/>
          </p:nvPr>
        </p:nvSpPr>
        <p:spPr/>
        <p:txBody>
          <a:bodyPr/>
          <a:lstStyle/>
          <a:p>
            <a:fld id="{8C1E1FAD-7351-4908-963A-08EA8E4AB7A0}" type="datetimeFigureOut">
              <a:rPr lang="en-US" smtClean="0"/>
              <a:t>8/20/2023</a:t>
            </a:fld>
            <a:endParaRPr lang="en-US"/>
          </a:p>
        </p:txBody>
      </p:sp>
      <p:sp>
        <p:nvSpPr>
          <p:cNvPr id="3" name="Footer Placeholder 2">
            <a:extLst>
              <a:ext uri="{FF2B5EF4-FFF2-40B4-BE49-F238E27FC236}">
                <a16:creationId xmlns:a16="http://schemas.microsoft.com/office/drawing/2014/main" id="{E521E6FC-7F84-4673-81D6-B85FE26DA0B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80318A-245C-4841-AB57-CEC5CC124D02}"/>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3859995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F847B-9D86-47FF-B24A-EEA5F73EA144}"/>
              </a:ext>
            </a:extLst>
          </p:cNvPr>
          <p:cNvSpPr>
            <a:spLocks noGrp="1"/>
          </p:cNvSpPr>
          <p:nvPr>
            <p:ph type="title"/>
          </p:nvPr>
        </p:nvSpPr>
        <p:spPr>
          <a:xfrm>
            <a:off x="1219200" y="457200"/>
            <a:ext cx="3776472" cy="2852928"/>
          </a:xfrm>
        </p:spPr>
        <p:txBody>
          <a:bodyPr anchor="b">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ADAC0675-AD2F-44DC-8FF3-4454258A5908}"/>
              </a:ext>
            </a:extLst>
          </p:cNvPr>
          <p:cNvSpPr>
            <a:spLocks noGrp="1"/>
          </p:cNvSpPr>
          <p:nvPr>
            <p:ph idx="1"/>
          </p:nvPr>
        </p:nvSpPr>
        <p:spPr>
          <a:xfrm>
            <a:off x="5557582" y="987425"/>
            <a:ext cx="5948618" cy="4873625"/>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1D96356-C0F0-4C22-B9B6-C7E0BE4F3702}"/>
              </a:ext>
            </a:extLst>
          </p:cNvPr>
          <p:cNvSpPr>
            <a:spLocks noGrp="1"/>
          </p:cNvSpPr>
          <p:nvPr>
            <p:ph type="body" sz="half" idx="2"/>
          </p:nvPr>
        </p:nvSpPr>
        <p:spPr>
          <a:xfrm>
            <a:off x="1219200" y="3484210"/>
            <a:ext cx="3768934" cy="238477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3EFD71-2ACA-4041-9EA2-86E7B81C314D}"/>
              </a:ext>
            </a:extLst>
          </p:cNvPr>
          <p:cNvSpPr>
            <a:spLocks noGrp="1"/>
          </p:cNvSpPr>
          <p:nvPr>
            <p:ph type="dt" sz="half" idx="10"/>
          </p:nvPr>
        </p:nvSpPr>
        <p:spPr/>
        <p:txBody>
          <a:bodyPr/>
          <a:lstStyle/>
          <a:p>
            <a:fld id="{8C1E1FAD-7351-4908-963A-08EA8E4AB7A0}" type="datetimeFigureOut">
              <a:rPr lang="en-US" smtClean="0"/>
              <a:t>8/20/2023</a:t>
            </a:fld>
            <a:endParaRPr lang="en-US"/>
          </a:p>
        </p:txBody>
      </p:sp>
      <p:sp>
        <p:nvSpPr>
          <p:cNvPr id="6" name="Footer Placeholder 5">
            <a:extLst>
              <a:ext uri="{FF2B5EF4-FFF2-40B4-BE49-F238E27FC236}">
                <a16:creationId xmlns:a16="http://schemas.microsoft.com/office/drawing/2014/main" id="{14ECACE3-32A8-4245-97AC-5797C147E7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D63845-314D-499C-BB75-CE9162BE6EE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40082746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6D3DB-B1F8-4892-96F7-0BE21DE637CD}"/>
              </a:ext>
            </a:extLst>
          </p:cNvPr>
          <p:cNvSpPr>
            <a:spLocks noGrp="1"/>
          </p:cNvSpPr>
          <p:nvPr>
            <p:ph type="title"/>
          </p:nvPr>
        </p:nvSpPr>
        <p:spPr>
          <a:xfrm>
            <a:off x="1219200" y="457200"/>
            <a:ext cx="3932349" cy="2852670"/>
          </a:xfrm>
        </p:spPr>
        <p:txBody>
          <a:bodyPr anchor="b">
            <a:noAutofit/>
          </a:bodyPr>
          <a:lstStyle>
            <a:lvl1pPr>
              <a:defRPr sz="4000"/>
            </a:lvl1pPr>
          </a:lstStyle>
          <a:p>
            <a:r>
              <a:rPr lang="en-US"/>
              <a:t>Click to edit Master title style</a:t>
            </a:r>
          </a:p>
        </p:txBody>
      </p:sp>
      <p:sp>
        <p:nvSpPr>
          <p:cNvPr id="3" name="Picture Placeholder 2">
            <a:extLst>
              <a:ext uri="{FF2B5EF4-FFF2-40B4-BE49-F238E27FC236}">
                <a16:creationId xmlns:a16="http://schemas.microsoft.com/office/drawing/2014/main" id="{A40AB405-B2E9-4C4B-930C-CF1B63342F1D}"/>
              </a:ext>
            </a:extLst>
          </p:cNvPr>
          <p:cNvSpPr>
            <a:spLocks noGrp="1"/>
          </p:cNvSpPr>
          <p:nvPr>
            <p:ph type="pic" idx="1"/>
          </p:nvPr>
        </p:nvSpPr>
        <p:spPr>
          <a:xfrm>
            <a:off x="5674810" y="657055"/>
            <a:ext cx="5831389" cy="55151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8AF82ED-5295-4670-A3A8-B7813FF4713F}"/>
              </a:ext>
            </a:extLst>
          </p:cNvPr>
          <p:cNvSpPr>
            <a:spLocks noGrp="1"/>
          </p:cNvSpPr>
          <p:nvPr>
            <p:ph type="body" sz="half" idx="2"/>
          </p:nvPr>
        </p:nvSpPr>
        <p:spPr>
          <a:xfrm>
            <a:off x="1219199" y="3484210"/>
            <a:ext cx="3768934" cy="23768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8BCDD2-4389-41FA-BE68-6805E3290FCE}"/>
              </a:ext>
            </a:extLst>
          </p:cNvPr>
          <p:cNvSpPr>
            <a:spLocks noGrp="1"/>
          </p:cNvSpPr>
          <p:nvPr>
            <p:ph type="dt" sz="half" idx="10"/>
          </p:nvPr>
        </p:nvSpPr>
        <p:spPr/>
        <p:txBody>
          <a:bodyPr/>
          <a:lstStyle/>
          <a:p>
            <a:fld id="{8C1E1FAD-7351-4908-963A-08EA8E4AB7A0}" type="datetimeFigureOut">
              <a:rPr lang="en-US" smtClean="0"/>
              <a:t>8/20/2023</a:t>
            </a:fld>
            <a:endParaRPr lang="en-US"/>
          </a:p>
        </p:txBody>
      </p:sp>
      <p:sp>
        <p:nvSpPr>
          <p:cNvPr id="6" name="Footer Placeholder 5">
            <a:extLst>
              <a:ext uri="{FF2B5EF4-FFF2-40B4-BE49-F238E27FC236}">
                <a16:creationId xmlns:a16="http://schemas.microsoft.com/office/drawing/2014/main" id="{33C1D4C8-D966-41BE-B38F-54B9134FF7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A7339F-1169-4FB1-8FAA-781335ECB2A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5966188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104591-A10E-46C3-952B-F25DCBDAD1BC}"/>
              </a:ext>
            </a:extLst>
          </p:cNvPr>
          <p:cNvSpPr>
            <a:spLocks noGrp="1"/>
          </p:cNvSpPr>
          <p:nvPr>
            <p:ph type="title"/>
          </p:nvPr>
        </p:nvSpPr>
        <p:spPr>
          <a:xfrm>
            <a:off x="1219200" y="365125"/>
            <a:ext cx="9493249" cy="1577975"/>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E1F77F62-7300-4B81-8F9B-D040A0EE1797}"/>
              </a:ext>
            </a:extLst>
          </p:cNvPr>
          <p:cNvSpPr>
            <a:spLocks noGrp="1"/>
          </p:cNvSpPr>
          <p:nvPr>
            <p:ph type="body" idx="1"/>
          </p:nvPr>
        </p:nvSpPr>
        <p:spPr>
          <a:xfrm>
            <a:off x="1219200" y="2318032"/>
            <a:ext cx="9493250" cy="385416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252CF0-2C7E-4A4C-BD7E-B7CEFF0DC458}"/>
              </a:ext>
            </a:extLst>
          </p:cNvPr>
          <p:cNvSpPr>
            <a:spLocks noGrp="1"/>
          </p:cNvSpPr>
          <p:nvPr>
            <p:ph type="dt" sz="half" idx="2"/>
          </p:nvPr>
        </p:nvSpPr>
        <p:spPr>
          <a:xfrm rot="16200000">
            <a:off x="-1029207" y="4680813"/>
            <a:ext cx="2758330" cy="365125"/>
          </a:xfrm>
          <a:prstGeom prst="rect">
            <a:avLst/>
          </a:prstGeom>
        </p:spPr>
        <p:txBody>
          <a:bodyPr vert="horz" lIns="91440" tIns="45720" rIns="91440" bIns="45720" rtlCol="0" anchor="ctr"/>
          <a:lstStyle>
            <a:lvl1pPr algn="l">
              <a:defRPr sz="1100">
                <a:solidFill>
                  <a:schemeClr val="tx1"/>
                </a:solidFill>
              </a:defRPr>
            </a:lvl1pPr>
          </a:lstStyle>
          <a:p>
            <a:fld id="{8C1E1FAD-7351-4908-963A-08EA8E4AB7A0}" type="datetimeFigureOut">
              <a:rPr lang="en-US" smtClean="0"/>
              <a:t>8/20/2023</a:t>
            </a:fld>
            <a:endParaRPr lang="en-US"/>
          </a:p>
        </p:txBody>
      </p:sp>
      <p:sp>
        <p:nvSpPr>
          <p:cNvPr id="5" name="Footer Placeholder 4">
            <a:extLst>
              <a:ext uri="{FF2B5EF4-FFF2-40B4-BE49-F238E27FC236}">
                <a16:creationId xmlns:a16="http://schemas.microsoft.com/office/drawing/2014/main" id="{D2B49E98-61B4-4398-B18F-534336EA1747}"/>
              </a:ext>
            </a:extLst>
          </p:cNvPr>
          <p:cNvSpPr>
            <a:spLocks noGrp="1"/>
          </p:cNvSpPr>
          <p:nvPr>
            <p:ph type="ftr" sz="quarter" idx="3"/>
          </p:nvPr>
        </p:nvSpPr>
        <p:spPr>
          <a:xfrm>
            <a:off x="661112" y="6356350"/>
            <a:ext cx="5509684" cy="365125"/>
          </a:xfrm>
          <a:prstGeom prst="rect">
            <a:avLst/>
          </a:prstGeom>
        </p:spPr>
        <p:txBody>
          <a:bodyPr vert="horz" lIns="91440" tIns="45720" rIns="91440" bIns="45720" rtlCol="0" anchor="ctr"/>
          <a:lstStyle>
            <a:lvl1pPr algn="l">
              <a:defRPr sz="11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A676DC5D-5820-4314-ADE6-9CD1C7D4AB68}"/>
              </a:ext>
            </a:extLst>
          </p:cNvPr>
          <p:cNvSpPr>
            <a:spLocks noGrp="1"/>
          </p:cNvSpPr>
          <p:nvPr>
            <p:ph type="sldNum" sz="quarter" idx="4"/>
          </p:nvPr>
        </p:nvSpPr>
        <p:spPr>
          <a:xfrm>
            <a:off x="10905482" y="6356350"/>
            <a:ext cx="1112082" cy="365125"/>
          </a:xfrm>
          <a:prstGeom prst="rect">
            <a:avLst/>
          </a:prstGeom>
        </p:spPr>
        <p:txBody>
          <a:bodyPr vert="horz" lIns="91440" tIns="45720" rIns="91440" bIns="45720" rtlCol="0" anchor="ctr"/>
          <a:lstStyle>
            <a:lvl1pPr algn="r">
              <a:defRPr sz="1100">
                <a:solidFill>
                  <a:schemeClr val="tx1"/>
                </a:solidFill>
              </a:defRPr>
            </a:lvl1pPr>
          </a:lstStyle>
          <a:p>
            <a:fld id="{1CF2D47E-0AF1-4C27-801F-64E3E5BF7F72}" type="slidenum">
              <a:rPr lang="en-US" smtClean="0"/>
              <a:t>‹#›</a:t>
            </a:fld>
            <a:endParaRPr lang="en-US"/>
          </a:p>
        </p:txBody>
      </p:sp>
      <p:grpSp>
        <p:nvGrpSpPr>
          <p:cNvPr id="7" name="Group 6">
            <a:extLst>
              <a:ext uri="{FF2B5EF4-FFF2-40B4-BE49-F238E27FC236}">
                <a16:creationId xmlns:a16="http://schemas.microsoft.com/office/drawing/2014/main" id="{23F5135F-115E-423C-BE4A-B56C35DC9F3E}"/>
              </a:ext>
            </a:extLst>
          </p:cNvPr>
          <p:cNvGrpSpPr/>
          <p:nvPr/>
        </p:nvGrpSpPr>
        <p:grpSpPr>
          <a:xfrm>
            <a:off x="174436" y="6356005"/>
            <a:ext cx="358083" cy="358083"/>
            <a:chOff x="4135740" y="1745599"/>
            <a:chExt cx="558732" cy="558732"/>
          </a:xfrm>
        </p:grpSpPr>
        <p:grpSp>
          <p:nvGrpSpPr>
            <p:cNvPr id="8" name="Group 7">
              <a:extLst>
                <a:ext uri="{FF2B5EF4-FFF2-40B4-BE49-F238E27FC236}">
                  <a16:creationId xmlns:a16="http://schemas.microsoft.com/office/drawing/2014/main" id="{82C1E318-0F1F-4920-8C7D-FBAC66631B54}"/>
                </a:ext>
              </a:extLst>
            </p:cNvPr>
            <p:cNvGrpSpPr/>
            <p:nvPr/>
          </p:nvGrpSpPr>
          <p:grpSpPr>
            <a:xfrm>
              <a:off x="4135740" y="1745599"/>
              <a:ext cx="558732" cy="558732"/>
              <a:chOff x="1028007" y="1706560"/>
              <a:chExt cx="575710" cy="575710"/>
            </a:xfrm>
          </p:grpSpPr>
          <p:cxnSp>
            <p:nvCxnSpPr>
              <p:cNvPr id="10" name="Straight Connector 9">
                <a:extLst>
                  <a:ext uri="{FF2B5EF4-FFF2-40B4-BE49-F238E27FC236}">
                    <a16:creationId xmlns:a16="http://schemas.microsoft.com/office/drawing/2014/main" id="{DE4A7237-B6EB-4FB7-8B68-7C27438D477D}"/>
                  </a:ext>
                </a:extLst>
              </p:cNvPr>
              <p:cNvCxnSpPr>
                <a:cxnSpLocks/>
              </p:cNvCxnSpPr>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84E00FDE-0838-4B5B-A782-6B6C92DB0A89}"/>
                  </a:ext>
                </a:extLst>
              </p:cNvPr>
              <p:cNvCxnSpPr>
                <a:cxnSpLocks/>
              </p:cNvCxnSpPr>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9" name="Oval 8">
              <a:extLst>
                <a:ext uri="{FF2B5EF4-FFF2-40B4-BE49-F238E27FC236}">
                  <a16:creationId xmlns:a16="http://schemas.microsoft.com/office/drawing/2014/main" id="{2BC1B2F3-8E83-4A70-B103-979C67EECED1}"/>
                </a:ext>
              </a:extLst>
            </p:cNvPr>
            <p:cNvSpPr/>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90992861"/>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23" r:id="rId6"/>
    <p:sldLayoutId id="2147483718" r:id="rId7"/>
    <p:sldLayoutId id="2147483719" r:id="rId8"/>
    <p:sldLayoutId id="2147483720" r:id="rId9"/>
    <p:sldLayoutId id="2147483722" r:id="rId10"/>
    <p:sldLayoutId id="2147483721" r:id="rId11"/>
  </p:sldLayoutIdLst>
  <p:txStyles>
    <p:titleStyle>
      <a:lvl1pPr algn="l" defTabSz="914400" rtl="0" eaLnBrk="1" latinLnBrk="0" hangingPunct="1">
        <a:lnSpc>
          <a:spcPct val="120000"/>
        </a:lnSpc>
        <a:spcBef>
          <a:spcPct val="0"/>
        </a:spcBef>
        <a:buNone/>
        <a:defRPr sz="4000" i="1" kern="1200">
          <a:solidFill>
            <a:srgbClr val="000000"/>
          </a:solidFill>
          <a:highlight>
            <a:srgbClr val="FFFF00"/>
          </a:highligh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6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Consolas" panose="020B0609020204030204" pitchFamily="49" charset="0"/>
        <a:buChar char="+"/>
        <a:defRPr sz="1400" kern="1200">
          <a:solidFill>
            <a:schemeClr val="tx1"/>
          </a:solidFill>
          <a:latin typeface="+mn-lt"/>
          <a:ea typeface="+mn-ea"/>
          <a:cs typeface="+mn-cs"/>
        </a:defRPr>
      </a:lvl2pPr>
      <a:lvl3pPr marL="64008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822960" indent="-228600" algn="l" defTabSz="914400" rtl="0" eaLnBrk="1" latinLnBrk="0" hangingPunct="1">
        <a:lnSpc>
          <a:spcPct val="120000"/>
        </a:lnSpc>
        <a:spcBef>
          <a:spcPts val="500"/>
        </a:spcBef>
        <a:buFont typeface="Consolas" panose="020B0609020204030204" pitchFamily="49" charset="0"/>
        <a:buChar char="+"/>
        <a:defRPr sz="1200" kern="1200">
          <a:solidFill>
            <a:schemeClr val="tx1"/>
          </a:solidFill>
          <a:latin typeface="+mn-lt"/>
          <a:ea typeface="+mn-ea"/>
          <a:cs typeface="+mn-cs"/>
        </a:defRPr>
      </a:lvl4pPr>
      <a:lvl5pPr marL="100584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4.png"/></Relationships>
</file>

<file path=ppt/slides/_rels/slide4.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2.xml"/><Relationship Id="rId7" Type="http://schemas.openxmlformats.org/officeDocument/2006/relationships/diagramColors" Target="../diagrams/colors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microsoft.com/office/2007/relationships/diagramDrawing" Target="../diagrams/drawing4.xml"/><Relationship Id="rId13" Type="http://schemas.microsoft.com/office/2007/relationships/diagramDrawing" Target="../diagrams/drawing5.xml"/><Relationship Id="rId3" Type="http://schemas.openxmlformats.org/officeDocument/2006/relationships/slideLayout" Target="../slideLayouts/slideLayout2.xml"/><Relationship Id="rId7" Type="http://schemas.openxmlformats.org/officeDocument/2006/relationships/diagramColors" Target="../diagrams/colors4.xml"/><Relationship Id="rId12" Type="http://schemas.openxmlformats.org/officeDocument/2006/relationships/diagramColors" Target="../diagrams/colors5.xml"/><Relationship Id="rId2" Type="http://schemas.openxmlformats.org/officeDocument/2006/relationships/audio" Target="../media/media5.mp3"/><Relationship Id="rId1" Type="http://schemas.microsoft.com/office/2007/relationships/media" Target="../media/media5.mp3"/><Relationship Id="rId6" Type="http://schemas.openxmlformats.org/officeDocument/2006/relationships/diagramQuickStyle" Target="../diagrams/quickStyle4.xml"/><Relationship Id="rId11" Type="http://schemas.openxmlformats.org/officeDocument/2006/relationships/diagramQuickStyle" Target="../diagrams/quickStyle5.xml"/><Relationship Id="rId5" Type="http://schemas.openxmlformats.org/officeDocument/2006/relationships/diagramLayout" Target="../diagrams/layout4.xml"/><Relationship Id="rId10" Type="http://schemas.openxmlformats.org/officeDocument/2006/relationships/diagramLayout" Target="../diagrams/layout5.xml"/><Relationship Id="rId4" Type="http://schemas.openxmlformats.org/officeDocument/2006/relationships/diagramData" Target="../diagrams/data4.xml"/><Relationship Id="rId9" Type="http://schemas.openxmlformats.org/officeDocument/2006/relationships/diagramData" Target="../diagrams/data5.xml"/><Relationship Id="rId14"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microsoft.com/office/2007/relationships/diagramDrawing" Target="../diagrams/drawing6.xml"/><Relationship Id="rId3" Type="http://schemas.openxmlformats.org/officeDocument/2006/relationships/slideLayout" Target="../slideLayouts/slideLayout2.xml"/><Relationship Id="rId7" Type="http://schemas.openxmlformats.org/officeDocument/2006/relationships/diagramColors" Target="../diagrams/colors6.xml"/><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diagramQuickStyle" Target="../diagrams/quickStyle6.xml"/><Relationship Id="rId5" Type="http://schemas.openxmlformats.org/officeDocument/2006/relationships/diagramLayout" Target="../diagrams/layout6.xml"/><Relationship Id="rId4" Type="http://schemas.openxmlformats.org/officeDocument/2006/relationships/diagramData" Target="../diagrams/data6.xml"/><Relationship Id="rId9"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p3"/><Relationship Id="rId1" Type="http://schemas.microsoft.com/office/2007/relationships/media" Target="../media/media7.mp3"/><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notesSlide" Target="../notesSlides/notesSlide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5.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35708-32EA-F70C-76F9-1DD0BFF5B0F8}"/>
              </a:ext>
            </a:extLst>
          </p:cNvPr>
          <p:cNvSpPr>
            <a:spLocks noGrp="1"/>
          </p:cNvSpPr>
          <p:nvPr>
            <p:ph type="title"/>
          </p:nvPr>
        </p:nvSpPr>
        <p:spPr/>
        <p:txBody>
          <a:bodyPr/>
          <a:lstStyle/>
          <a:p>
            <a:r>
              <a:rPr lang="en-US"/>
              <a:t>Grader Comments</a:t>
            </a:r>
          </a:p>
        </p:txBody>
      </p:sp>
      <p:sp>
        <p:nvSpPr>
          <p:cNvPr id="3" name="Content Placeholder 2">
            <a:extLst>
              <a:ext uri="{FF2B5EF4-FFF2-40B4-BE49-F238E27FC236}">
                <a16:creationId xmlns:a16="http://schemas.microsoft.com/office/drawing/2014/main" id="{96852C5A-19FD-1BA1-9320-D725FC34EDD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2986907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53" name="Group 32">
            <a:extLst>
              <a:ext uri="{FF2B5EF4-FFF2-40B4-BE49-F238E27FC236}">
                <a16:creationId xmlns:a16="http://schemas.microsoft.com/office/drawing/2014/main" id="{23F5135F-115E-423C-BE4A-B56C35DC9F3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34" name="Group 33">
              <a:extLst>
                <a:ext uri="{FF2B5EF4-FFF2-40B4-BE49-F238E27FC236}">
                  <a16:creationId xmlns:a16="http://schemas.microsoft.com/office/drawing/2014/main" id="{82C1E318-0F1F-4920-8C7D-FBAC66631B5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36" name="Straight Connector 35">
                <a:extLst>
                  <a:ext uri="{FF2B5EF4-FFF2-40B4-BE49-F238E27FC236}">
                    <a16:creationId xmlns:a16="http://schemas.microsoft.com/office/drawing/2014/main" id="{DE4A7237-B6EB-4FB7-8B68-7C27438D47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4E00FDE-0838-4B5B-A782-6B6C92DB0A8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5" name="Oval 34">
              <a:extLst>
                <a:ext uri="{FF2B5EF4-FFF2-40B4-BE49-F238E27FC236}">
                  <a16:creationId xmlns:a16="http://schemas.microsoft.com/office/drawing/2014/main" id="{2BC1B2F3-8E83-4A70-B103-979C67EECE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useBgFill="1">
        <p:nvSpPr>
          <p:cNvPr id="54" name="Rectangle 38">
            <a:extLst>
              <a:ext uri="{FF2B5EF4-FFF2-40B4-BE49-F238E27FC236}">
                <a16:creationId xmlns:a16="http://schemas.microsoft.com/office/drawing/2014/main" id="{0D62E216-74AA-4F99-82B7-C38E49015B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2F3A60-4151-9FBC-9591-FFAD7E9022BE}"/>
              </a:ext>
            </a:extLst>
          </p:cNvPr>
          <p:cNvSpPr>
            <a:spLocks noGrp="1"/>
          </p:cNvSpPr>
          <p:nvPr>
            <p:ph type="title"/>
          </p:nvPr>
        </p:nvSpPr>
        <p:spPr>
          <a:xfrm>
            <a:off x="685800" y="445674"/>
            <a:ext cx="10310906" cy="910985"/>
          </a:xfrm>
        </p:spPr>
        <p:txBody>
          <a:bodyPr vert="horz" lIns="91440" tIns="45720" rIns="91440" bIns="45720" rtlCol="0" anchor="b">
            <a:normAutofit/>
          </a:bodyPr>
          <a:lstStyle/>
          <a:p>
            <a:r>
              <a:rPr lang="en-US"/>
              <a:t>Data Set</a:t>
            </a:r>
          </a:p>
        </p:txBody>
      </p:sp>
      <p:grpSp>
        <p:nvGrpSpPr>
          <p:cNvPr id="55" name="Group 40">
            <a:extLst>
              <a:ext uri="{FF2B5EF4-FFF2-40B4-BE49-F238E27FC236}">
                <a16:creationId xmlns:a16="http://schemas.microsoft.com/office/drawing/2014/main" id="{7C95EB0F-1AE5-42F7-B7F0-B831CF0EDFA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42" name="Group 41">
              <a:extLst>
                <a:ext uri="{FF2B5EF4-FFF2-40B4-BE49-F238E27FC236}">
                  <a16:creationId xmlns:a16="http://schemas.microsoft.com/office/drawing/2014/main" id="{A8E8F657-C3DF-4EC0-A179-6C86B2A61F9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44" name="Straight Connector 43">
                <a:extLst>
                  <a:ext uri="{FF2B5EF4-FFF2-40B4-BE49-F238E27FC236}">
                    <a16:creationId xmlns:a16="http://schemas.microsoft.com/office/drawing/2014/main" id="{78ED442E-BBA1-4900-842D-3A5C23846BD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44">
                <a:extLst>
                  <a:ext uri="{FF2B5EF4-FFF2-40B4-BE49-F238E27FC236}">
                    <a16:creationId xmlns:a16="http://schemas.microsoft.com/office/drawing/2014/main" id="{71D8E0BF-7F84-4E82-BADE-A2099746255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7" name="Oval 42">
              <a:extLst>
                <a:ext uri="{FF2B5EF4-FFF2-40B4-BE49-F238E27FC236}">
                  <a16:creationId xmlns:a16="http://schemas.microsoft.com/office/drawing/2014/main" id="{924C8AE5-AC43-4233-89F5-86718C76C0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5" name="Content Placeholder 4">
            <a:extLst>
              <a:ext uri="{FF2B5EF4-FFF2-40B4-BE49-F238E27FC236}">
                <a16:creationId xmlns:a16="http://schemas.microsoft.com/office/drawing/2014/main" id="{CCB93540-EF7C-58E0-8E65-FD0FA1D97BCA}"/>
              </a:ext>
            </a:extLst>
          </p:cNvPr>
          <p:cNvGraphicFramePr>
            <a:graphicFrameLocks noGrp="1"/>
          </p:cNvGraphicFramePr>
          <p:nvPr>
            <p:ph idx="1"/>
            <p:extLst>
              <p:ext uri="{D42A27DB-BD31-4B8C-83A1-F6EECF244321}">
                <p14:modId xmlns:p14="http://schemas.microsoft.com/office/powerpoint/2010/main" val="838921035"/>
              </p:ext>
            </p:extLst>
          </p:nvPr>
        </p:nvGraphicFramePr>
        <p:xfrm>
          <a:off x="669171" y="2079395"/>
          <a:ext cx="10837033" cy="3956513"/>
        </p:xfrm>
        <a:graphic>
          <a:graphicData uri="http://schemas.openxmlformats.org/drawingml/2006/table">
            <a:tbl>
              <a:tblPr firstRow="1" bandRow="1">
                <a:tableStyleId>{8EC20E35-A176-4012-BC5E-935CFFF8708E}</a:tableStyleId>
              </a:tblPr>
              <a:tblGrid>
                <a:gridCol w="1565665">
                  <a:extLst>
                    <a:ext uri="{9D8B030D-6E8A-4147-A177-3AD203B41FA5}">
                      <a16:colId xmlns:a16="http://schemas.microsoft.com/office/drawing/2014/main" val="3963134544"/>
                    </a:ext>
                  </a:extLst>
                </a:gridCol>
                <a:gridCol w="2468277">
                  <a:extLst>
                    <a:ext uri="{9D8B030D-6E8A-4147-A177-3AD203B41FA5}">
                      <a16:colId xmlns:a16="http://schemas.microsoft.com/office/drawing/2014/main" val="641555584"/>
                    </a:ext>
                  </a:extLst>
                </a:gridCol>
                <a:gridCol w="4273503">
                  <a:extLst>
                    <a:ext uri="{9D8B030D-6E8A-4147-A177-3AD203B41FA5}">
                      <a16:colId xmlns:a16="http://schemas.microsoft.com/office/drawing/2014/main" val="290022343"/>
                    </a:ext>
                  </a:extLst>
                </a:gridCol>
                <a:gridCol w="963923">
                  <a:extLst>
                    <a:ext uri="{9D8B030D-6E8A-4147-A177-3AD203B41FA5}">
                      <a16:colId xmlns:a16="http://schemas.microsoft.com/office/drawing/2014/main" val="1779754793"/>
                    </a:ext>
                  </a:extLst>
                </a:gridCol>
                <a:gridCol w="1565665">
                  <a:extLst>
                    <a:ext uri="{9D8B030D-6E8A-4147-A177-3AD203B41FA5}">
                      <a16:colId xmlns:a16="http://schemas.microsoft.com/office/drawing/2014/main" val="2613641708"/>
                    </a:ext>
                  </a:extLst>
                </a:gridCol>
              </a:tblGrid>
              <a:tr h="359683">
                <a:tc>
                  <a:txBody>
                    <a:bodyPr/>
                    <a:lstStyle/>
                    <a:p>
                      <a:r>
                        <a:rPr lang="en-US" sz="2100">
                          <a:effectLst/>
                        </a:rPr>
                        <a:t>Host ID</a:t>
                      </a:r>
                    </a:p>
                  </a:txBody>
                  <a:tcPr marL="0" marR="0" marT="0" marB="0" anchor="ctr"/>
                </a:tc>
                <a:tc>
                  <a:txBody>
                    <a:bodyPr/>
                    <a:lstStyle/>
                    <a:p>
                      <a:r>
                        <a:rPr lang="en-US" sz="2100">
                          <a:effectLst/>
                        </a:rPr>
                        <a:t>Room Type</a:t>
                      </a:r>
                    </a:p>
                  </a:txBody>
                  <a:tcPr marL="0" marR="0" marT="0" marB="0" anchor="ctr"/>
                </a:tc>
                <a:tc>
                  <a:txBody>
                    <a:bodyPr/>
                    <a:lstStyle/>
                    <a:p>
                      <a:r>
                        <a:rPr lang="en-US" sz="2100">
                          <a:effectLst/>
                        </a:rPr>
                        <a:t>Address</a:t>
                      </a:r>
                    </a:p>
                  </a:txBody>
                  <a:tcPr marL="0" marR="0" marT="0" marB="0" anchor="ctr"/>
                </a:tc>
                <a:tc>
                  <a:txBody>
                    <a:bodyPr/>
                    <a:lstStyle/>
                    <a:p>
                      <a:r>
                        <a:rPr lang="en-US" sz="2100">
                          <a:effectLst/>
                        </a:rPr>
                        <a:t>Price</a:t>
                      </a:r>
                    </a:p>
                  </a:txBody>
                  <a:tcPr marL="0" marR="0" marT="0" marB="0" anchor="ctr"/>
                </a:tc>
                <a:tc>
                  <a:txBody>
                    <a:bodyPr/>
                    <a:lstStyle/>
                    <a:p>
                      <a:r>
                        <a:rPr lang="en-US" sz="2100">
                          <a:effectLst/>
                        </a:rPr>
                        <a:t>Bathrooms</a:t>
                      </a:r>
                    </a:p>
                  </a:txBody>
                  <a:tcPr marL="0" marR="0" marT="0" marB="0" anchor="ctr"/>
                </a:tc>
                <a:extLst>
                  <a:ext uri="{0D108BD9-81ED-4DB2-BD59-A6C34878D82A}">
                    <a16:rowId xmlns:a16="http://schemas.microsoft.com/office/drawing/2014/main" val="3187373921"/>
                  </a:ext>
                </a:extLst>
              </a:tr>
              <a:tr h="359683">
                <a:tc>
                  <a:txBody>
                    <a:bodyPr/>
                    <a:lstStyle/>
                    <a:p>
                      <a:pPr algn="r"/>
                      <a:r>
                        <a:rPr lang="en-US" sz="2100">
                          <a:effectLst/>
                        </a:rPr>
                        <a:t>25645421</a:t>
                      </a:r>
                    </a:p>
                  </a:txBody>
                  <a:tcPr marL="0" marR="0" marT="0" marB="0" anchor="ctr"/>
                </a:tc>
                <a:tc>
                  <a:txBody>
                    <a:bodyPr/>
                    <a:lstStyle/>
                    <a:p>
                      <a:r>
                        <a:rPr lang="en-US" sz="2100"/>
                        <a:t>Entire home/apt</a:t>
                      </a:r>
                    </a:p>
                  </a:txBody>
                  <a:tcPr marL="0" marR="0" marT="0" marB="0" anchor="ctr"/>
                </a:tc>
                <a:tc>
                  <a:txBody>
                    <a:bodyPr/>
                    <a:lstStyle/>
                    <a:p>
                      <a:r>
                        <a:rPr lang="en-US" sz="2100"/>
                        <a:t>Kirkland, WA, United States</a:t>
                      </a:r>
                    </a:p>
                  </a:txBody>
                  <a:tcPr marL="0" marR="0" marT="0" marB="0" anchor="ctr"/>
                </a:tc>
                <a:tc>
                  <a:txBody>
                    <a:bodyPr/>
                    <a:lstStyle/>
                    <a:p>
                      <a:pPr algn="r"/>
                      <a:r>
                        <a:rPr lang="en-US" sz="2100"/>
                        <a:t>49</a:t>
                      </a:r>
                    </a:p>
                  </a:txBody>
                  <a:tcPr marL="0" marR="0" marT="0" marB="0" anchor="ctr"/>
                </a:tc>
                <a:tc>
                  <a:txBody>
                    <a:bodyPr/>
                    <a:lstStyle/>
                    <a:p>
                      <a:pPr algn="r"/>
                      <a:r>
                        <a:rPr lang="en-US" sz="2100"/>
                        <a:t>1</a:t>
                      </a:r>
                    </a:p>
                  </a:txBody>
                  <a:tcPr marL="0" marR="0" marT="0" marB="0" anchor="ctr"/>
                </a:tc>
                <a:extLst>
                  <a:ext uri="{0D108BD9-81ED-4DB2-BD59-A6C34878D82A}">
                    <a16:rowId xmlns:a16="http://schemas.microsoft.com/office/drawing/2014/main" val="895545776"/>
                  </a:ext>
                </a:extLst>
              </a:tr>
              <a:tr h="359683">
                <a:tc>
                  <a:txBody>
                    <a:bodyPr/>
                    <a:lstStyle/>
                    <a:p>
                      <a:pPr algn="r"/>
                      <a:r>
                        <a:rPr lang="en-US" sz="2100">
                          <a:effectLst/>
                        </a:rPr>
                        <a:t>42710251</a:t>
                      </a:r>
                    </a:p>
                  </a:txBody>
                  <a:tcPr marL="0" marR="0" marT="0" marB="0" anchor="ctr"/>
                </a:tc>
                <a:tc>
                  <a:txBody>
                    <a:bodyPr/>
                    <a:lstStyle/>
                    <a:p>
                      <a:r>
                        <a:rPr lang="en-US" sz="2100"/>
                        <a:t>Entire home/apt</a:t>
                      </a:r>
                    </a:p>
                  </a:txBody>
                  <a:tcPr marL="0" marR="0" marT="0" marB="0" anchor="ctr"/>
                </a:tc>
                <a:tc>
                  <a:txBody>
                    <a:bodyPr/>
                    <a:lstStyle/>
                    <a:p>
                      <a:r>
                        <a:rPr lang="en-US" sz="2100"/>
                        <a:t>Kirkland, WA, United States</a:t>
                      </a:r>
                    </a:p>
                  </a:txBody>
                  <a:tcPr marL="0" marR="0" marT="0" marB="0" anchor="ctr"/>
                </a:tc>
                <a:tc>
                  <a:txBody>
                    <a:bodyPr/>
                    <a:lstStyle/>
                    <a:p>
                      <a:pPr algn="r"/>
                      <a:r>
                        <a:rPr lang="en-US" sz="2100"/>
                        <a:t>43</a:t>
                      </a:r>
                    </a:p>
                  </a:txBody>
                  <a:tcPr marL="0" marR="0" marT="0" marB="0" anchor="ctr"/>
                </a:tc>
                <a:tc>
                  <a:txBody>
                    <a:bodyPr/>
                    <a:lstStyle/>
                    <a:p>
                      <a:pPr algn="r"/>
                      <a:r>
                        <a:rPr lang="en-US" sz="2100"/>
                        <a:t>0</a:t>
                      </a:r>
                    </a:p>
                  </a:txBody>
                  <a:tcPr marL="0" marR="0" marT="0" marB="0" anchor="ctr"/>
                </a:tc>
                <a:extLst>
                  <a:ext uri="{0D108BD9-81ED-4DB2-BD59-A6C34878D82A}">
                    <a16:rowId xmlns:a16="http://schemas.microsoft.com/office/drawing/2014/main" val="3872420354"/>
                  </a:ext>
                </a:extLst>
              </a:tr>
              <a:tr h="359683">
                <a:tc>
                  <a:txBody>
                    <a:bodyPr/>
                    <a:lstStyle/>
                    <a:p>
                      <a:pPr algn="r"/>
                      <a:r>
                        <a:rPr lang="en-US" sz="2100">
                          <a:effectLst/>
                        </a:rPr>
                        <a:t>69549</a:t>
                      </a:r>
                    </a:p>
                  </a:txBody>
                  <a:tcPr marL="0" marR="0" marT="0" marB="0" anchor="ctr"/>
                </a:tc>
                <a:tc>
                  <a:txBody>
                    <a:bodyPr/>
                    <a:lstStyle/>
                    <a:p>
                      <a:r>
                        <a:rPr lang="en-US" sz="2100"/>
                        <a:t>Entire home/apt</a:t>
                      </a:r>
                    </a:p>
                  </a:txBody>
                  <a:tcPr marL="0" marR="0" marT="0" marB="0" anchor="ctr"/>
                </a:tc>
                <a:tc>
                  <a:txBody>
                    <a:bodyPr/>
                    <a:lstStyle/>
                    <a:p>
                      <a:r>
                        <a:rPr lang="en-US" sz="2100"/>
                        <a:t>Kirkland, WA, United States</a:t>
                      </a:r>
                    </a:p>
                  </a:txBody>
                  <a:tcPr marL="0" marR="0" marT="0" marB="0" anchor="ctr"/>
                </a:tc>
                <a:tc>
                  <a:txBody>
                    <a:bodyPr/>
                    <a:lstStyle/>
                    <a:p>
                      <a:pPr algn="r"/>
                      <a:r>
                        <a:rPr lang="en-US" sz="2100"/>
                        <a:t>60</a:t>
                      </a:r>
                    </a:p>
                  </a:txBody>
                  <a:tcPr marL="0" marR="0" marT="0" marB="0" anchor="ctr"/>
                </a:tc>
                <a:tc>
                  <a:txBody>
                    <a:bodyPr/>
                    <a:lstStyle/>
                    <a:p>
                      <a:pPr algn="r"/>
                      <a:r>
                        <a:rPr lang="en-US" sz="2100"/>
                        <a:t>1</a:t>
                      </a:r>
                    </a:p>
                  </a:txBody>
                  <a:tcPr marL="0" marR="0" marT="0" marB="0" anchor="ctr"/>
                </a:tc>
                <a:extLst>
                  <a:ext uri="{0D108BD9-81ED-4DB2-BD59-A6C34878D82A}">
                    <a16:rowId xmlns:a16="http://schemas.microsoft.com/office/drawing/2014/main" val="2523818127"/>
                  </a:ext>
                </a:extLst>
              </a:tr>
              <a:tr h="359683">
                <a:tc>
                  <a:txBody>
                    <a:bodyPr/>
                    <a:lstStyle/>
                    <a:p>
                      <a:pPr algn="r"/>
                      <a:r>
                        <a:rPr lang="en-US" sz="2100">
                          <a:effectLst/>
                        </a:rPr>
                        <a:t>17944561</a:t>
                      </a:r>
                    </a:p>
                  </a:txBody>
                  <a:tcPr marL="0" marR="0" marT="0" marB="0" anchor="ctr"/>
                </a:tc>
                <a:tc>
                  <a:txBody>
                    <a:bodyPr/>
                    <a:lstStyle/>
                    <a:p>
                      <a:r>
                        <a:rPr lang="en-US" sz="2100"/>
                        <a:t>Entire home/apt</a:t>
                      </a:r>
                    </a:p>
                  </a:txBody>
                  <a:tcPr marL="0" marR="0" marT="0" marB="0" anchor="ctr"/>
                </a:tc>
                <a:tc>
                  <a:txBody>
                    <a:bodyPr/>
                    <a:lstStyle/>
                    <a:p>
                      <a:r>
                        <a:rPr lang="en-US" sz="2100"/>
                        <a:t>Kirkland, WA, United States</a:t>
                      </a:r>
                    </a:p>
                  </a:txBody>
                  <a:tcPr marL="0" marR="0" marT="0" marB="0" anchor="ctr"/>
                </a:tc>
                <a:tc>
                  <a:txBody>
                    <a:bodyPr/>
                    <a:lstStyle/>
                    <a:p>
                      <a:pPr algn="r"/>
                      <a:r>
                        <a:rPr lang="en-US" sz="2100"/>
                        <a:t>150</a:t>
                      </a:r>
                    </a:p>
                  </a:txBody>
                  <a:tcPr marL="0" marR="0" marT="0" marB="0" anchor="ctr"/>
                </a:tc>
                <a:tc>
                  <a:txBody>
                    <a:bodyPr/>
                    <a:lstStyle/>
                    <a:p>
                      <a:pPr algn="r"/>
                      <a:r>
                        <a:rPr lang="en-US" sz="2100"/>
                        <a:t>1</a:t>
                      </a:r>
                    </a:p>
                  </a:txBody>
                  <a:tcPr marL="0" marR="0" marT="0" marB="0" anchor="ctr"/>
                </a:tc>
                <a:extLst>
                  <a:ext uri="{0D108BD9-81ED-4DB2-BD59-A6C34878D82A}">
                    <a16:rowId xmlns:a16="http://schemas.microsoft.com/office/drawing/2014/main" val="4113459914"/>
                  </a:ext>
                </a:extLst>
              </a:tr>
              <a:tr h="359683">
                <a:tc>
                  <a:txBody>
                    <a:bodyPr/>
                    <a:lstStyle/>
                    <a:p>
                      <a:pPr algn="r"/>
                      <a:r>
                        <a:rPr lang="en-US" sz="2100">
                          <a:effectLst/>
                        </a:rPr>
                        <a:t>28300231</a:t>
                      </a:r>
                    </a:p>
                  </a:txBody>
                  <a:tcPr marL="0" marR="0" marT="0" marB="0" anchor="ctr"/>
                </a:tc>
                <a:tc>
                  <a:txBody>
                    <a:bodyPr/>
                    <a:lstStyle/>
                    <a:p>
                      <a:r>
                        <a:rPr lang="en-US" sz="2100"/>
                        <a:t>Entire home/apt</a:t>
                      </a:r>
                    </a:p>
                  </a:txBody>
                  <a:tcPr marL="0" marR="0" marT="0" marB="0" anchor="ctr"/>
                </a:tc>
                <a:tc>
                  <a:txBody>
                    <a:bodyPr/>
                    <a:lstStyle/>
                    <a:p>
                      <a:r>
                        <a:rPr lang="en-US" sz="2100"/>
                        <a:t>Kirkland, WA, United States</a:t>
                      </a:r>
                    </a:p>
                  </a:txBody>
                  <a:tcPr marL="0" marR="0" marT="0" marB="0" anchor="ctr"/>
                </a:tc>
                <a:tc>
                  <a:txBody>
                    <a:bodyPr/>
                    <a:lstStyle/>
                    <a:p>
                      <a:pPr algn="r"/>
                      <a:r>
                        <a:rPr lang="en-US" sz="2100"/>
                        <a:t>105</a:t>
                      </a:r>
                    </a:p>
                  </a:txBody>
                  <a:tcPr marL="0" marR="0" marT="0" marB="0" anchor="ctr"/>
                </a:tc>
                <a:tc>
                  <a:txBody>
                    <a:bodyPr/>
                    <a:lstStyle/>
                    <a:p>
                      <a:pPr algn="r"/>
                      <a:r>
                        <a:rPr lang="en-US" sz="2100"/>
                        <a:t>1</a:t>
                      </a:r>
                    </a:p>
                  </a:txBody>
                  <a:tcPr marL="0" marR="0" marT="0" marB="0" anchor="ctr"/>
                </a:tc>
                <a:extLst>
                  <a:ext uri="{0D108BD9-81ED-4DB2-BD59-A6C34878D82A}">
                    <a16:rowId xmlns:a16="http://schemas.microsoft.com/office/drawing/2014/main" val="3054246890"/>
                  </a:ext>
                </a:extLst>
              </a:tr>
              <a:tr h="359683">
                <a:tc>
                  <a:txBody>
                    <a:bodyPr/>
                    <a:lstStyle/>
                    <a:p>
                      <a:pPr algn="r"/>
                      <a:r>
                        <a:rPr lang="en-US" sz="2100">
                          <a:effectLst/>
                        </a:rPr>
                        <a:t>1453601</a:t>
                      </a:r>
                    </a:p>
                  </a:txBody>
                  <a:tcPr marL="0" marR="0" marT="0" marB="0" anchor="ctr"/>
                </a:tc>
                <a:tc>
                  <a:txBody>
                    <a:bodyPr/>
                    <a:lstStyle/>
                    <a:p>
                      <a:r>
                        <a:rPr lang="en-US" sz="2100"/>
                        <a:t>Entire home/apt</a:t>
                      </a:r>
                    </a:p>
                  </a:txBody>
                  <a:tcPr marL="0" marR="0" marT="0" marB="0" anchor="ctr"/>
                </a:tc>
                <a:tc>
                  <a:txBody>
                    <a:bodyPr/>
                    <a:lstStyle/>
                    <a:p>
                      <a:r>
                        <a:rPr lang="en-US" sz="2100"/>
                        <a:t>Kirkland, WA, United States</a:t>
                      </a:r>
                    </a:p>
                  </a:txBody>
                  <a:tcPr marL="0" marR="0" marT="0" marB="0" anchor="ctr"/>
                </a:tc>
                <a:tc>
                  <a:txBody>
                    <a:bodyPr/>
                    <a:lstStyle/>
                    <a:p>
                      <a:pPr algn="r"/>
                      <a:r>
                        <a:rPr lang="en-US" sz="2100"/>
                        <a:t>65</a:t>
                      </a:r>
                    </a:p>
                  </a:txBody>
                  <a:tcPr marL="0" marR="0" marT="0" marB="0" anchor="ctr"/>
                </a:tc>
                <a:tc>
                  <a:txBody>
                    <a:bodyPr/>
                    <a:lstStyle/>
                    <a:p>
                      <a:pPr algn="r"/>
                      <a:r>
                        <a:rPr lang="en-US" sz="2100"/>
                        <a:t>1</a:t>
                      </a:r>
                    </a:p>
                  </a:txBody>
                  <a:tcPr marL="0" marR="0" marT="0" marB="0" anchor="ctr"/>
                </a:tc>
                <a:extLst>
                  <a:ext uri="{0D108BD9-81ED-4DB2-BD59-A6C34878D82A}">
                    <a16:rowId xmlns:a16="http://schemas.microsoft.com/office/drawing/2014/main" val="4041087261"/>
                  </a:ext>
                </a:extLst>
              </a:tr>
              <a:tr h="359683">
                <a:tc>
                  <a:txBody>
                    <a:bodyPr/>
                    <a:lstStyle/>
                    <a:p>
                      <a:pPr algn="r"/>
                      <a:r>
                        <a:rPr lang="en-US" sz="2100">
                          <a:effectLst/>
                        </a:rPr>
                        <a:t>5581426</a:t>
                      </a:r>
                    </a:p>
                  </a:txBody>
                  <a:tcPr marL="0" marR="0" marT="0" marB="0" anchor="ctr"/>
                </a:tc>
                <a:tc>
                  <a:txBody>
                    <a:bodyPr/>
                    <a:lstStyle/>
                    <a:p>
                      <a:r>
                        <a:rPr lang="en-US" sz="2100"/>
                        <a:t>Entire home/apt</a:t>
                      </a:r>
                    </a:p>
                  </a:txBody>
                  <a:tcPr marL="0" marR="0" marT="0" marB="0" anchor="ctr"/>
                </a:tc>
                <a:tc>
                  <a:txBody>
                    <a:bodyPr/>
                    <a:lstStyle/>
                    <a:p>
                      <a:r>
                        <a:rPr lang="en-US" sz="2100"/>
                        <a:t>Kirkland, WA, United States</a:t>
                      </a:r>
                    </a:p>
                  </a:txBody>
                  <a:tcPr marL="0" marR="0" marT="0" marB="0" anchor="ctr"/>
                </a:tc>
                <a:tc>
                  <a:txBody>
                    <a:bodyPr/>
                    <a:lstStyle/>
                    <a:p>
                      <a:pPr algn="r"/>
                      <a:r>
                        <a:rPr lang="en-US" sz="2100"/>
                        <a:t>100</a:t>
                      </a:r>
                    </a:p>
                  </a:txBody>
                  <a:tcPr marL="0" marR="0" marT="0" marB="0" anchor="ctr"/>
                </a:tc>
                <a:tc>
                  <a:txBody>
                    <a:bodyPr/>
                    <a:lstStyle/>
                    <a:p>
                      <a:pPr algn="r"/>
                      <a:r>
                        <a:rPr lang="en-US" sz="2100"/>
                        <a:t>1</a:t>
                      </a:r>
                    </a:p>
                  </a:txBody>
                  <a:tcPr marL="0" marR="0" marT="0" marB="0" anchor="ctr"/>
                </a:tc>
                <a:extLst>
                  <a:ext uri="{0D108BD9-81ED-4DB2-BD59-A6C34878D82A}">
                    <a16:rowId xmlns:a16="http://schemas.microsoft.com/office/drawing/2014/main" val="939022768"/>
                  </a:ext>
                </a:extLst>
              </a:tr>
              <a:tr h="359683">
                <a:tc>
                  <a:txBody>
                    <a:bodyPr/>
                    <a:lstStyle/>
                    <a:p>
                      <a:pPr algn="r"/>
                      <a:r>
                        <a:rPr lang="en-US" sz="2100">
                          <a:effectLst/>
                        </a:rPr>
                        <a:t>6761661</a:t>
                      </a:r>
                    </a:p>
                  </a:txBody>
                  <a:tcPr marL="0" marR="0" marT="0" marB="0" anchor="ctr"/>
                </a:tc>
                <a:tc>
                  <a:txBody>
                    <a:bodyPr/>
                    <a:lstStyle/>
                    <a:p>
                      <a:r>
                        <a:rPr lang="en-US" sz="2100"/>
                        <a:t>Entire home/apt</a:t>
                      </a:r>
                    </a:p>
                  </a:txBody>
                  <a:tcPr marL="0" marR="0" marT="0" marB="0" anchor="ctr"/>
                </a:tc>
                <a:tc>
                  <a:txBody>
                    <a:bodyPr/>
                    <a:lstStyle/>
                    <a:p>
                      <a:r>
                        <a:rPr lang="en-US" sz="2100"/>
                        <a:t>Kirkland, WA, United States</a:t>
                      </a:r>
                    </a:p>
                  </a:txBody>
                  <a:tcPr marL="0" marR="0" marT="0" marB="0" anchor="ctr"/>
                </a:tc>
                <a:tc>
                  <a:txBody>
                    <a:bodyPr/>
                    <a:lstStyle/>
                    <a:p>
                      <a:pPr algn="r"/>
                      <a:r>
                        <a:rPr lang="en-US" sz="2100"/>
                        <a:t>250</a:t>
                      </a:r>
                    </a:p>
                  </a:txBody>
                  <a:tcPr marL="0" marR="0" marT="0" marB="0" anchor="ctr"/>
                </a:tc>
                <a:tc>
                  <a:txBody>
                    <a:bodyPr/>
                    <a:lstStyle/>
                    <a:p>
                      <a:pPr algn="r"/>
                      <a:r>
                        <a:rPr lang="en-US" sz="2100"/>
                        <a:t>2</a:t>
                      </a:r>
                    </a:p>
                  </a:txBody>
                  <a:tcPr marL="0" marR="0" marT="0" marB="0" anchor="ctr"/>
                </a:tc>
                <a:extLst>
                  <a:ext uri="{0D108BD9-81ED-4DB2-BD59-A6C34878D82A}">
                    <a16:rowId xmlns:a16="http://schemas.microsoft.com/office/drawing/2014/main" val="1116285064"/>
                  </a:ext>
                </a:extLst>
              </a:tr>
              <a:tr h="359683">
                <a:tc>
                  <a:txBody>
                    <a:bodyPr/>
                    <a:lstStyle/>
                    <a:p>
                      <a:pPr algn="r"/>
                      <a:r>
                        <a:rPr lang="en-US" sz="2100">
                          <a:effectLst/>
                        </a:rPr>
                        <a:t>102372842</a:t>
                      </a:r>
                    </a:p>
                  </a:txBody>
                  <a:tcPr marL="0" marR="0" marT="0" marB="0" anchor="ctr"/>
                </a:tc>
                <a:tc>
                  <a:txBody>
                    <a:bodyPr/>
                    <a:lstStyle/>
                    <a:p>
                      <a:r>
                        <a:rPr lang="en-US" sz="2100"/>
                        <a:t>Entire home/apt</a:t>
                      </a:r>
                    </a:p>
                  </a:txBody>
                  <a:tcPr marL="0" marR="0" marT="0" marB="0" anchor="ctr"/>
                </a:tc>
                <a:tc>
                  <a:txBody>
                    <a:bodyPr/>
                    <a:lstStyle/>
                    <a:p>
                      <a:r>
                        <a:rPr lang="en-US" sz="2100"/>
                        <a:t>Kirkland, WA, United States</a:t>
                      </a:r>
                    </a:p>
                  </a:txBody>
                  <a:tcPr marL="0" marR="0" marT="0" marB="0" anchor="ctr"/>
                </a:tc>
                <a:tc>
                  <a:txBody>
                    <a:bodyPr/>
                    <a:lstStyle/>
                    <a:p>
                      <a:pPr algn="r"/>
                      <a:r>
                        <a:rPr lang="en-US" sz="2100"/>
                        <a:t>130</a:t>
                      </a:r>
                    </a:p>
                  </a:txBody>
                  <a:tcPr marL="0" marR="0" marT="0" marB="0" anchor="ctr"/>
                </a:tc>
                <a:tc>
                  <a:txBody>
                    <a:bodyPr/>
                    <a:lstStyle/>
                    <a:p>
                      <a:pPr algn="r"/>
                      <a:r>
                        <a:rPr lang="en-US" sz="2100"/>
                        <a:t>2</a:t>
                      </a:r>
                    </a:p>
                  </a:txBody>
                  <a:tcPr marL="0" marR="0" marT="0" marB="0" anchor="ctr"/>
                </a:tc>
                <a:extLst>
                  <a:ext uri="{0D108BD9-81ED-4DB2-BD59-A6C34878D82A}">
                    <a16:rowId xmlns:a16="http://schemas.microsoft.com/office/drawing/2014/main" val="576441882"/>
                  </a:ext>
                </a:extLst>
              </a:tr>
              <a:tr h="359683">
                <a:tc>
                  <a:txBody>
                    <a:bodyPr/>
                    <a:lstStyle/>
                    <a:p>
                      <a:pPr algn="r"/>
                      <a:r>
                        <a:rPr lang="en-US" sz="2100">
                          <a:effectLst/>
                        </a:rPr>
                        <a:t>1379358</a:t>
                      </a:r>
                    </a:p>
                  </a:txBody>
                  <a:tcPr marL="0" marR="0" marT="0" marB="0" anchor="ctr"/>
                </a:tc>
                <a:tc>
                  <a:txBody>
                    <a:bodyPr/>
                    <a:lstStyle/>
                    <a:p>
                      <a:r>
                        <a:rPr lang="en-US" sz="2100"/>
                        <a:t>Entire home/apt</a:t>
                      </a:r>
                    </a:p>
                  </a:txBody>
                  <a:tcPr marL="0" marR="0" marT="0" marB="0" anchor="ctr"/>
                </a:tc>
                <a:tc>
                  <a:txBody>
                    <a:bodyPr/>
                    <a:lstStyle/>
                    <a:p>
                      <a:r>
                        <a:rPr lang="en-US" sz="2100"/>
                        <a:t>Kirkland, WA, United States</a:t>
                      </a:r>
                    </a:p>
                  </a:txBody>
                  <a:tcPr marL="0" marR="0" marT="0" marB="0" anchor="ctr"/>
                </a:tc>
                <a:tc>
                  <a:txBody>
                    <a:bodyPr/>
                    <a:lstStyle/>
                    <a:p>
                      <a:pPr algn="r"/>
                      <a:r>
                        <a:rPr lang="en-US" sz="2100"/>
                        <a:t>210</a:t>
                      </a:r>
                    </a:p>
                  </a:txBody>
                  <a:tcPr marL="0" marR="0" marT="0" marB="0" anchor="ctr"/>
                </a:tc>
                <a:tc>
                  <a:txBody>
                    <a:bodyPr/>
                    <a:lstStyle/>
                    <a:p>
                      <a:pPr algn="r"/>
                      <a:r>
                        <a:rPr lang="en-US" sz="2100"/>
                        <a:t>3</a:t>
                      </a:r>
                    </a:p>
                  </a:txBody>
                  <a:tcPr marL="0" marR="0" marT="0" marB="0" anchor="ctr"/>
                </a:tc>
                <a:extLst>
                  <a:ext uri="{0D108BD9-81ED-4DB2-BD59-A6C34878D82A}">
                    <a16:rowId xmlns:a16="http://schemas.microsoft.com/office/drawing/2014/main" val="856104063"/>
                  </a:ext>
                </a:extLst>
              </a:tr>
            </a:tbl>
          </a:graphicData>
        </a:graphic>
      </p:graphicFrame>
      <p:pic>
        <p:nvPicPr>
          <p:cNvPr id="3" name="Slide 10 BAIS Project">
            <a:hlinkClick r:id="" action="ppaction://media"/>
            <a:extLst>
              <a:ext uri="{FF2B5EF4-FFF2-40B4-BE49-F238E27FC236}">
                <a16:creationId xmlns:a16="http://schemas.microsoft.com/office/drawing/2014/main" id="{770FD135-EC38-3035-79DC-CB343597392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66734" y="446181"/>
            <a:ext cx="730250" cy="730250"/>
          </a:xfrm>
          <a:prstGeom prst="rect">
            <a:avLst/>
          </a:prstGeom>
        </p:spPr>
      </p:pic>
    </p:spTree>
    <p:extLst>
      <p:ext uri="{BB962C8B-B14F-4D97-AF65-F5344CB8AC3E}">
        <p14:creationId xmlns:p14="http://schemas.microsoft.com/office/powerpoint/2010/main" val="36176070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nextCondLst>
                <p:cond evt="onClick" delay="0">
                  <p:tgtEl>
                    <p:spTgt spid="3"/>
                  </p:tgtEl>
                </p:cond>
              </p:nextCondLst>
            </p:seq>
            <p:audio>
              <p:cMediaNode>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1BBCB0E-D444-4662-99B6-968FADD99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5A2A7E-5BDF-1691-E732-A8DEC5B409B6}"/>
              </a:ext>
            </a:extLst>
          </p:cNvPr>
          <p:cNvSpPr>
            <a:spLocks noGrp="1"/>
          </p:cNvSpPr>
          <p:nvPr>
            <p:ph type="title"/>
          </p:nvPr>
        </p:nvSpPr>
        <p:spPr>
          <a:xfrm>
            <a:off x="478665" y="-590058"/>
            <a:ext cx="9493249" cy="1577975"/>
          </a:xfrm>
        </p:spPr>
        <p:txBody>
          <a:bodyPr>
            <a:normAutofit/>
          </a:bodyPr>
          <a:lstStyle/>
          <a:p>
            <a:r>
              <a:rPr lang="en-US"/>
              <a:t>Regression</a:t>
            </a:r>
          </a:p>
        </p:txBody>
      </p:sp>
      <p:grpSp>
        <p:nvGrpSpPr>
          <p:cNvPr id="12" name="Group 11">
            <a:extLst>
              <a:ext uri="{FF2B5EF4-FFF2-40B4-BE49-F238E27FC236}">
                <a16:creationId xmlns:a16="http://schemas.microsoft.com/office/drawing/2014/main" id="{FABCF46B-3163-4E66-9BB3-AAC999794E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3" name="Group 12">
              <a:extLst>
                <a:ext uri="{FF2B5EF4-FFF2-40B4-BE49-F238E27FC236}">
                  <a16:creationId xmlns:a16="http://schemas.microsoft.com/office/drawing/2014/main" id="{DFFABCCE-353C-4DF3-82A1-0A3254A6840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5" name="Straight Connector 14">
                <a:extLst>
                  <a:ext uri="{FF2B5EF4-FFF2-40B4-BE49-F238E27FC236}">
                    <a16:creationId xmlns:a16="http://schemas.microsoft.com/office/drawing/2014/main" id="{D69B21E5-8A56-4BB0-A2F9-E1D18D1B4D3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2E0FB7C-6BC0-4404-BBCB-6DD5D28DCA7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4" name="Oval 13">
              <a:extLst>
                <a:ext uri="{FF2B5EF4-FFF2-40B4-BE49-F238E27FC236}">
                  <a16:creationId xmlns:a16="http://schemas.microsoft.com/office/drawing/2014/main" id="{0FCD1BD2-FA34-4758-A9C5-6723ACAD7E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5" name="Content Placeholder 4">
            <a:extLst>
              <a:ext uri="{FF2B5EF4-FFF2-40B4-BE49-F238E27FC236}">
                <a16:creationId xmlns:a16="http://schemas.microsoft.com/office/drawing/2014/main" id="{7DADE9FB-ECE4-5EFF-DCBF-D2CF4DC60417}"/>
              </a:ext>
            </a:extLst>
          </p:cNvPr>
          <p:cNvGraphicFramePr>
            <a:graphicFrameLocks noGrp="1"/>
          </p:cNvGraphicFramePr>
          <p:nvPr>
            <p:ph idx="1"/>
            <p:extLst>
              <p:ext uri="{D42A27DB-BD31-4B8C-83A1-F6EECF244321}">
                <p14:modId xmlns:p14="http://schemas.microsoft.com/office/powerpoint/2010/main" val="4282830692"/>
              </p:ext>
            </p:extLst>
          </p:nvPr>
        </p:nvGraphicFramePr>
        <p:xfrm>
          <a:off x="697605" y="1341549"/>
          <a:ext cx="10800149" cy="4642425"/>
        </p:xfrm>
        <a:graphic>
          <a:graphicData uri="http://schemas.openxmlformats.org/drawingml/2006/table">
            <a:tbl>
              <a:tblPr firstRow="1" bandRow="1">
                <a:tableStyleId>{8EC20E35-A176-4012-BC5E-935CFFF8708E}</a:tableStyleId>
              </a:tblPr>
              <a:tblGrid>
                <a:gridCol w="1603476">
                  <a:extLst>
                    <a:ext uri="{9D8B030D-6E8A-4147-A177-3AD203B41FA5}">
                      <a16:colId xmlns:a16="http://schemas.microsoft.com/office/drawing/2014/main" val="384520215"/>
                    </a:ext>
                  </a:extLst>
                </a:gridCol>
                <a:gridCol w="1171198">
                  <a:extLst>
                    <a:ext uri="{9D8B030D-6E8A-4147-A177-3AD203B41FA5}">
                      <a16:colId xmlns:a16="http://schemas.microsoft.com/office/drawing/2014/main" val="3601457603"/>
                    </a:ext>
                  </a:extLst>
                </a:gridCol>
                <a:gridCol w="1344110">
                  <a:extLst>
                    <a:ext uri="{9D8B030D-6E8A-4147-A177-3AD203B41FA5}">
                      <a16:colId xmlns:a16="http://schemas.microsoft.com/office/drawing/2014/main" val="630523074"/>
                    </a:ext>
                  </a:extLst>
                </a:gridCol>
                <a:gridCol w="1084742">
                  <a:extLst>
                    <a:ext uri="{9D8B030D-6E8A-4147-A177-3AD203B41FA5}">
                      <a16:colId xmlns:a16="http://schemas.microsoft.com/office/drawing/2014/main" val="2094618605"/>
                    </a:ext>
                  </a:extLst>
                </a:gridCol>
                <a:gridCol w="998287">
                  <a:extLst>
                    <a:ext uri="{9D8B030D-6E8A-4147-A177-3AD203B41FA5}">
                      <a16:colId xmlns:a16="http://schemas.microsoft.com/office/drawing/2014/main" val="286656200"/>
                    </a:ext>
                  </a:extLst>
                </a:gridCol>
                <a:gridCol w="1344110">
                  <a:extLst>
                    <a:ext uri="{9D8B030D-6E8A-4147-A177-3AD203B41FA5}">
                      <a16:colId xmlns:a16="http://schemas.microsoft.com/office/drawing/2014/main" val="541826765"/>
                    </a:ext>
                  </a:extLst>
                </a:gridCol>
                <a:gridCol w="1084742">
                  <a:extLst>
                    <a:ext uri="{9D8B030D-6E8A-4147-A177-3AD203B41FA5}">
                      <a16:colId xmlns:a16="http://schemas.microsoft.com/office/drawing/2014/main" val="3047008294"/>
                    </a:ext>
                  </a:extLst>
                </a:gridCol>
                <a:gridCol w="1084742">
                  <a:extLst>
                    <a:ext uri="{9D8B030D-6E8A-4147-A177-3AD203B41FA5}">
                      <a16:colId xmlns:a16="http://schemas.microsoft.com/office/drawing/2014/main" val="1087544371"/>
                    </a:ext>
                  </a:extLst>
                </a:gridCol>
                <a:gridCol w="1084742">
                  <a:extLst>
                    <a:ext uri="{9D8B030D-6E8A-4147-A177-3AD203B41FA5}">
                      <a16:colId xmlns:a16="http://schemas.microsoft.com/office/drawing/2014/main" val="1686782009"/>
                    </a:ext>
                  </a:extLst>
                </a:gridCol>
              </a:tblGrid>
              <a:tr h="247596">
                <a:tc>
                  <a:txBody>
                    <a:bodyPr/>
                    <a:lstStyle/>
                    <a:p>
                      <a:r>
                        <a:rPr lang="en-US" sz="1200">
                          <a:effectLst/>
                        </a:rPr>
                        <a:t>SUMMARY OUTPUT</a:t>
                      </a:r>
                    </a:p>
                  </a:txBody>
                  <a:tcPr marL="0" marR="0" marT="0" marB="0" anchor="ctr"/>
                </a:tc>
                <a:tc>
                  <a:txBody>
                    <a:bodyPr/>
                    <a:lstStyle/>
                    <a:p>
                      <a:endParaRPr lang="en-US" sz="1200">
                        <a:effectLst/>
                      </a:endParaRPr>
                    </a:p>
                  </a:txBody>
                  <a:tcPr marL="0" marR="0" marT="0" marB="0" anchor="ctr"/>
                </a:tc>
                <a:tc>
                  <a:txBody>
                    <a:bodyPr/>
                    <a:lstStyle/>
                    <a:p>
                      <a:endParaRPr lang="en-US" sz="1200">
                        <a:effectLst/>
                      </a:endParaRPr>
                    </a:p>
                  </a:txBody>
                  <a:tcPr marL="0" marR="0" marT="0" marB="0" anchor="ctr"/>
                </a:tc>
                <a:tc>
                  <a:txBody>
                    <a:bodyPr/>
                    <a:lstStyle/>
                    <a:p>
                      <a:endParaRPr lang="en-US" sz="1200">
                        <a:effectLst/>
                      </a:endParaRPr>
                    </a:p>
                  </a:txBody>
                  <a:tcPr marL="0" marR="0" marT="0" marB="0" anchor="ctr"/>
                </a:tc>
                <a:tc>
                  <a:txBody>
                    <a:bodyPr/>
                    <a:lstStyle/>
                    <a:p>
                      <a:endParaRPr lang="en-US" sz="1200">
                        <a:effectLst/>
                      </a:endParaRPr>
                    </a:p>
                  </a:txBody>
                  <a:tcPr marL="0" marR="0" marT="0" marB="0" anchor="ctr"/>
                </a:tc>
                <a:tc>
                  <a:txBody>
                    <a:bodyPr/>
                    <a:lstStyle/>
                    <a:p>
                      <a:endParaRPr lang="en-US" sz="1200">
                        <a:effectLst/>
                      </a:endParaRPr>
                    </a:p>
                  </a:txBody>
                  <a:tcPr marL="0" marR="0" marT="0" marB="0" anchor="ctr"/>
                </a:tc>
                <a:tc>
                  <a:txBody>
                    <a:bodyPr/>
                    <a:lstStyle/>
                    <a:p>
                      <a:endParaRPr lang="en-US" sz="1200">
                        <a:effectLst/>
                      </a:endParaRPr>
                    </a:p>
                  </a:txBody>
                  <a:tcPr marL="0" marR="0" marT="0" marB="0" anchor="ctr"/>
                </a:tc>
                <a:tc>
                  <a:txBody>
                    <a:bodyPr/>
                    <a:lstStyle/>
                    <a:p>
                      <a:endParaRPr lang="en-US" sz="1200">
                        <a:effectLst/>
                      </a:endParaRPr>
                    </a:p>
                  </a:txBody>
                  <a:tcPr marL="0" marR="0" marT="0" marB="0" anchor="ctr"/>
                </a:tc>
                <a:tc>
                  <a:txBody>
                    <a:bodyPr/>
                    <a:lstStyle/>
                    <a:p>
                      <a:endParaRPr lang="en-US" sz="1200">
                        <a:effectLst/>
                      </a:endParaRPr>
                    </a:p>
                  </a:txBody>
                  <a:tcPr marL="0" marR="0" marT="0" marB="0" anchor="ctr"/>
                </a:tc>
                <a:extLst>
                  <a:ext uri="{0D108BD9-81ED-4DB2-BD59-A6C34878D82A}">
                    <a16:rowId xmlns:a16="http://schemas.microsoft.com/office/drawing/2014/main" val="2405812509"/>
                  </a:ext>
                </a:extLst>
              </a:tr>
              <a:tr h="309495">
                <a:tc>
                  <a:txBody>
                    <a:bodyPr/>
                    <a:lstStyle/>
                    <a:p>
                      <a:endParaRPr lang="en-US" sz="1200">
                        <a:effectLst/>
                      </a:endParaRPr>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extLst>
                  <a:ext uri="{0D108BD9-81ED-4DB2-BD59-A6C34878D82A}">
                    <a16:rowId xmlns:a16="http://schemas.microsoft.com/office/drawing/2014/main" val="2862528413"/>
                  </a:ext>
                </a:extLst>
              </a:tr>
              <a:tr h="247596">
                <a:tc gridSpan="2">
                  <a:txBody>
                    <a:bodyPr/>
                    <a:lstStyle/>
                    <a:p>
                      <a:pPr algn="ctr"/>
                      <a:r>
                        <a:rPr lang="en-US" sz="1200">
                          <a:effectLst/>
                        </a:rPr>
                        <a:t>Regression Statistics</a:t>
                      </a:r>
                    </a:p>
                  </a:txBody>
                  <a:tcPr marL="0" marR="0" marT="0" marB="0" anchor="ctr"/>
                </a:tc>
                <a:tc hMerge="1">
                  <a:txBody>
                    <a:bodyPr/>
                    <a:lstStyle/>
                    <a:p>
                      <a:endParaRPr lang="en-US"/>
                    </a:p>
                  </a:txBody>
                  <a:tcP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extLst>
                  <a:ext uri="{0D108BD9-81ED-4DB2-BD59-A6C34878D82A}">
                    <a16:rowId xmlns:a16="http://schemas.microsoft.com/office/drawing/2014/main" val="3090824696"/>
                  </a:ext>
                </a:extLst>
              </a:tr>
              <a:tr h="247596">
                <a:tc>
                  <a:txBody>
                    <a:bodyPr/>
                    <a:lstStyle/>
                    <a:p>
                      <a:r>
                        <a:rPr lang="en-US" sz="1200">
                          <a:effectLst/>
                        </a:rPr>
                        <a:t>Multiple R</a:t>
                      </a:r>
                    </a:p>
                  </a:txBody>
                  <a:tcPr marL="0" marR="0" marT="0" marB="0" anchor="ctr"/>
                </a:tc>
                <a:tc>
                  <a:txBody>
                    <a:bodyPr/>
                    <a:lstStyle/>
                    <a:p>
                      <a:pPr algn="r"/>
                      <a:r>
                        <a:rPr lang="en-US" sz="1200"/>
                        <a:t>0.434148794</a:t>
                      </a:r>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extLst>
                  <a:ext uri="{0D108BD9-81ED-4DB2-BD59-A6C34878D82A}">
                    <a16:rowId xmlns:a16="http://schemas.microsoft.com/office/drawing/2014/main" val="2507335086"/>
                  </a:ext>
                </a:extLst>
              </a:tr>
              <a:tr h="247596">
                <a:tc>
                  <a:txBody>
                    <a:bodyPr/>
                    <a:lstStyle/>
                    <a:p>
                      <a:r>
                        <a:rPr lang="en-US" sz="1200">
                          <a:effectLst/>
                        </a:rPr>
                        <a:t>R Square</a:t>
                      </a:r>
                    </a:p>
                  </a:txBody>
                  <a:tcPr marL="0" marR="0" marT="0" marB="0" anchor="ctr"/>
                </a:tc>
                <a:tc>
                  <a:txBody>
                    <a:bodyPr/>
                    <a:lstStyle/>
                    <a:p>
                      <a:pPr algn="r"/>
                      <a:r>
                        <a:rPr lang="en-US" sz="1200"/>
                        <a:t>0.188485175</a:t>
                      </a:r>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extLst>
                  <a:ext uri="{0D108BD9-81ED-4DB2-BD59-A6C34878D82A}">
                    <a16:rowId xmlns:a16="http://schemas.microsoft.com/office/drawing/2014/main" val="2612018083"/>
                  </a:ext>
                </a:extLst>
              </a:tr>
              <a:tr h="247596">
                <a:tc>
                  <a:txBody>
                    <a:bodyPr/>
                    <a:lstStyle/>
                    <a:p>
                      <a:r>
                        <a:rPr lang="en-US" sz="1200">
                          <a:effectLst/>
                        </a:rPr>
                        <a:t>Adjusted R Square</a:t>
                      </a:r>
                    </a:p>
                  </a:txBody>
                  <a:tcPr marL="0" marR="0" marT="0" marB="0" anchor="ctr"/>
                </a:tc>
                <a:tc>
                  <a:txBody>
                    <a:bodyPr/>
                    <a:lstStyle/>
                    <a:p>
                      <a:pPr algn="r"/>
                      <a:r>
                        <a:rPr lang="en-US" sz="1200"/>
                        <a:t>0.182242753</a:t>
                      </a:r>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extLst>
                  <a:ext uri="{0D108BD9-81ED-4DB2-BD59-A6C34878D82A}">
                    <a16:rowId xmlns:a16="http://schemas.microsoft.com/office/drawing/2014/main" val="1482988394"/>
                  </a:ext>
                </a:extLst>
              </a:tr>
              <a:tr h="247596">
                <a:tc>
                  <a:txBody>
                    <a:bodyPr/>
                    <a:lstStyle/>
                    <a:p>
                      <a:r>
                        <a:rPr lang="en-US" sz="1200">
                          <a:effectLst/>
                        </a:rPr>
                        <a:t>Standard Error</a:t>
                      </a:r>
                    </a:p>
                  </a:txBody>
                  <a:tcPr marL="0" marR="0" marT="0" marB="0" anchor="ctr"/>
                </a:tc>
                <a:tc>
                  <a:txBody>
                    <a:bodyPr/>
                    <a:lstStyle/>
                    <a:p>
                      <a:pPr algn="r"/>
                      <a:r>
                        <a:rPr lang="en-US" sz="1200"/>
                        <a:t>222.7569862</a:t>
                      </a:r>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extLst>
                  <a:ext uri="{0D108BD9-81ED-4DB2-BD59-A6C34878D82A}">
                    <a16:rowId xmlns:a16="http://schemas.microsoft.com/office/drawing/2014/main" val="1278731053"/>
                  </a:ext>
                </a:extLst>
              </a:tr>
              <a:tr h="247596">
                <a:tc>
                  <a:txBody>
                    <a:bodyPr/>
                    <a:lstStyle/>
                    <a:p>
                      <a:r>
                        <a:rPr lang="en-US" sz="1200">
                          <a:effectLst/>
                        </a:rPr>
                        <a:t>Observations</a:t>
                      </a:r>
                    </a:p>
                  </a:txBody>
                  <a:tcPr marL="0" marR="0" marT="0" marB="0" anchor="ctr"/>
                </a:tc>
                <a:tc>
                  <a:txBody>
                    <a:bodyPr/>
                    <a:lstStyle/>
                    <a:p>
                      <a:pPr algn="r"/>
                      <a:r>
                        <a:rPr lang="en-US" sz="1200"/>
                        <a:t>132</a:t>
                      </a:r>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extLst>
                  <a:ext uri="{0D108BD9-81ED-4DB2-BD59-A6C34878D82A}">
                    <a16:rowId xmlns:a16="http://schemas.microsoft.com/office/drawing/2014/main" val="818677241"/>
                  </a:ext>
                </a:extLst>
              </a:tr>
              <a:tr h="309495">
                <a:tc>
                  <a:txBody>
                    <a:bodyPr/>
                    <a:lstStyle/>
                    <a:p>
                      <a:endParaRPr lang="en-US" sz="1200">
                        <a:effectLst/>
                      </a:endParaRPr>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extLst>
                  <a:ext uri="{0D108BD9-81ED-4DB2-BD59-A6C34878D82A}">
                    <a16:rowId xmlns:a16="http://schemas.microsoft.com/office/drawing/2014/main" val="3670584276"/>
                  </a:ext>
                </a:extLst>
              </a:tr>
              <a:tr h="247596">
                <a:tc>
                  <a:txBody>
                    <a:bodyPr/>
                    <a:lstStyle/>
                    <a:p>
                      <a:r>
                        <a:rPr lang="en-US" sz="1200">
                          <a:effectLst/>
                        </a:rPr>
                        <a:t>ANOVA</a:t>
                      </a:r>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extLst>
                  <a:ext uri="{0D108BD9-81ED-4DB2-BD59-A6C34878D82A}">
                    <a16:rowId xmlns:a16="http://schemas.microsoft.com/office/drawing/2014/main" val="3810140872"/>
                  </a:ext>
                </a:extLst>
              </a:tr>
              <a:tr h="247596">
                <a:tc>
                  <a:txBody>
                    <a:bodyPr/>
                    <a:lstStyle/>
                    <a:p>
                      <a:endParaRPr lang="en-US" sz="1200">
                        <a:effectLst/>
                      </a:endParaRPr>
                    </a:p>
                  </a:txBody>
                  <a:tcPr marL="0" marR="0" marT="0" marB="0" anchor="ctr"/>
                </a:tc>
                <a:tc>
                  <a:txBody>
                    <a:bodyPr/>
                    <a:lstStyle/>
                    <a:p>
                      <a:r>
                        <a:rPr lang="en-US" sz="1200" err="1"/>
                        <a:t>df</a:t>
                      </a:r>
                    </a:p>
                  </a:txBody>
                  <a:tcPr marL="0" marR="0" marT="0" marB="0" anchor="ctr"/>
                </a:tc>
                <a:tc>
                  <a:txBody>
                    <a:bodyPr/>
                    <a:lstStyle/>
                    <a:p>
                      <a:r>
                        <a:rPr lang="en-US" sz="1200"/>
                        <a:t>SS</a:t>
                      </a:r>
                    </a:p>
                  </a:txBody>
                  <a:tcPr marL="0" marR="0" marT="0" marB="0" anchor="ctr"/>
                </a:tc>
                <a:tc>
                  <a:txBody>
                    <a:bodyPr/>
                    <a:lstStyle/>
                    <a:p>
                      <a:r>
                        <a:rPr lang="en-US" sz="1200"/>
                        <a:t>MS</a:t>
                      </a:r>
                    </a:p>
                  </a:txBody>
                  <a:tcPr marL="0" marR="0" marT="0" marB="0" anchor="ctr"/>
                </a:tc>
                <a:tc>
                  <a:txBody>
                    <a:bodyPr/>
                    <a:lstStyle/>
                    <a:p>
                      <a:r>
                        <a:rPr lang="en-US" sz="1200"/>
                        <a:t>F</a:t>
                      </a:r>
                    </a:p>
                  </a:txBody>
                  <a:tcPr marL="0" marR="0" marT="0" marB="0" anchor="ctr"/>
                </a:tc>
                <a:tc>
                  <a:txBody>
                    <a:bodyPr/>
                    <a:lstStyle/>
                    <a:p>
                      <a:r>
                        <a:rPr lang="en-US" sz="1200"/>
                        <a:t>Significance F</a:t>
                      </a:r>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extLst>
                  <a:ext uri="{0D108BD9-81ED-4DB2-BD59-A6C34878D82A}">
                    <a16:rowId xmlns:a16="http://schemas.microsoft.com/office/drawing/2014/main" val="3550927195"/>
                  </a:ext>
                </a:extLst>
              </a:tr>
              <a:tr h="247596">
                <a:tc>
                  <a:txBody>
                    <a:bodyPr/>
                    <a:lstStyle/>
                    <a:p>
                      <a:r>
                        <a:rPr lang="en-US" sz="1200">
                          <a:effectLst/>
                        </a:rPr>
                        <a:t>Regression</a:t>
                      </a:r>
                    </a:p>
                  </a:txBody>
                  <a:tcPr marL="0" marR="0" marT="0" marB="0" anchor="ctr"/>
                </a:tc>
                <a:tc>
                  <a:txBody>
                    <a:bodyPr/>
                    <a:lstStyle/>
                    <a:p>
                      <a:pPr algn="r"/>
                      <a:r>
                        <a:rPr lang="en-US" sz="1200"/>
                        <a:t>1</a:t>
                      </a:r>
                    </a:p>
                  </a:txBody>
                  <a:tcPr marL="0" marR="0" marT="0" marB="0" anchor="ctr"/>
                </a:tc>
                <a:tc>
                  <a:txBody>
                    <a:bodyPr/>
                    <a:lstStyle/>
                    <a:p>
                      <a:pPr algn="r"/>
                      <a:r>
                        <a:rPr lang="en-US" sz="1200"/>
                        <a:t>1498258.527</a:t>
                      </a:r>
                    </a:p>
                  </a:txBody>
                  <a:tcPr marL="0" marR="0" marT="0" marB="0" anchor="ctr"/>
                </a:tc>
                <a:tc>
                  <a:txBody>
                    <a:bodyPr/>
                    <a:lstStyle/>
                    <a:p>
                      <a:pPr algn="r"/>
                      <a:r>
                        <a:rPr lang="en-US" sz="1200"/>
                        <a:t>1498258.527</a:t>
                      </a:r>
                    </a:p>
                  </a:txBody>
                  <a:tcPr marL="0" marR="0" marT="0" marB="0" anchor="ctr"/>
                </a:tc>
                <a:tc>
                  <a:txBody>
                    <a:bodyPr/>
                    <a:lstStyle/>
                    <a:p>
                      <a:pPr algn="r"/>
                      <a:r>
                        <a:rPr lang="en-US" sz="1200"/>
                        <a:t>30.1942392</a:t>
                      </a:r>
                    </a:p>
                  </a:txBody>
                  <a:tcPr marL="0" marR="0" marT="0" marB="0" anchor="ctr"/>
                </a:tc>
                <a:tc>
                  <a:txBody>
                    <a:bodyPr/>
                    <a:lstStyle/>
                    <a:p>
                      <a:pPr algn="r"/>
                      <a:r>
                        <a:rPr lang="en-US" sz="1200"/>
                        <a:t>1.98421E-07</a:t>
                      </a:r>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extLst>
                  <a:ext uri="{0D108BD9-81ED-4DB2-BD59-A6C34878D82A}">
                    <a16:rowId xmlns:a16="http://schemas.microsoft.com/office/drawing/2014/main" val="1858729151"/>
                  </a:ext>
                </a:extLst>
              </a:tr>
              <a:tr h="247596">
                <a:tc>
                  <a:txBody>
                    <a:bodyPr/>
                    <a:lstStyle/>
                    <a:p>
                      <a:r>
                        <a:rPr lang="en-US" sz="1200">
                          <a:effectLst/>
                        </a:rPr>
                        <a:t>Residual</a:t>
                      </a:r>
                    </a:p>
                  </a:txBody>
                  <a:tcPr marL="0" marR="0" marT="0" marB="0" anchor="ctr"/>
                </a:tc>
                <a:tc>
                  <a:txBody>
                    <a:bodyPr/>
                    <a:lstStyle/>
                    <a:p>
                      <a:pPr algn="r"/>
                      <a:r>
                        <a:rPr lang="en-US" sz="1200"/>
                        <a:t>130</a:t>
                      </a:r>
                    </a:p>
                  </a:txBody>
                  <a:tcPr marL="0" marR="0" marT="0" marB="0" anchor="ctr"/>
                </a:tc>
                <a:tc>
                  <a:txBody>
                    <a:bodyPr/>
                    <a:lstStyle/>
                    <a:p>
                      <a:pPr algn="r"/>
                      <a:r>
                        <a:rPr lang="en-US" sz="1200"/>
                        <a:t>6450687.738</a:t>
                      </a:r>
                    </a:p>
                  </a:txBody>
                  <a:tcPr marL="0" marR="0" marT="0" marB="0" anchor="ctr"/>
                </a:tc>
                <a:tc>
                  <a:txBody>
                    <a:bodyPr/>
                    <a:lstStyle/>
                    <a:p>
                      <a:pPr algn="r"/>
                      <a:r>
                        <a:rPr lang="en-US" sz="1200"/>
                        <a:t>49620.67491</a:t>
                      </a:r>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extLst>
                  <a:ext uri="{0D108BD9-81ED-4DB2-BD59-A6C34878D82A}">
                    <a16:rowId xmlns:a16="http://schemas.microsoft.com/office/drawing/2014/main" val="1028199997"/>
                  </a:ext>
                </a:extLst>
              </a:tr>
              <a:tr h="247596">
                <a:tc>
                  <a:txBody>
                    <a:bodyPr/>
                    <a:lstStyle/>
                    <a:p>
                      <a:r>
                        <a:rPr lang="en-US" sz="1200">
                          <a:effectLst/>
                        </a:rPr>
                        <a:t>Total</a:t>
                      </a:r>
                    </a:p>
                  </a:txBody>
                  <a:tcPr marL="0" marR="0" marT="0" marB="0" anchor="ctr"/>
                </a:tc>
                <a:tc>
                  <a:txBody>
                    <a:bodyPr/>
                    <a:lstStyle/>
                    <a:p>
                      <a:pPr algn="r"/>
                      <a:r>
                        <a:rPr lang="en-US" sz="1200"/>
                        <a:t>131</a:t>
                      </a:r>
                    </a:p>
                  </a:txBody>
                  <a:tcPr marL="0" marR="0" marT="0" marB="0" anchor="ctr"/>
                </a:tc>
                <a:tc>
                  <a:txBody>
                    <a:bodyPr/>
                    <a:lstStyle/>
                    <a:p>
                      <a:pPr algn="r"/>
                      <a:r>
                        <a:rPr lang="en-US" sz="1200"/>
                        <a:t>7948946.265</a:t>
                      </a:r>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extLst>
                  <a:ext uri="{0D108BD9-81ED-4DB2-BD59-A6C34878D82A}">
                    <a16:rowId xmlns:a16="http://schemas.microsoft.com/office/drawing/2014/main" val="3650799774"/>
                  </a:ext>
                </a:extLst>
              </a:tr>
              <a:tr h="309495">
                <a:tc>
                  <a:txBody>
                    <a:bodyPr/>
                    <a:lstStyle/>
                    <a:p>
                      <a:endParaRPr lang="en-US" sz="1200">
                        <a:effectLst/>
                      </a:endParaRPr>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tc>
                  <a:txBody>
                    <a:bodyPr/>
                    <a:lstStyle/>
                    <a:p>
                      <a:endParaRPr lang="en-US" sz="1200"/>
                    </a:p>
                  </a:txBody>
                  <a:tcPr marL="0" marR="0" marT="0" marB="0" anchor="ctr"/>
                </a:tc>
                <a:extLst>
                  <a:ext uri="{0D108BD9-81ED-4DB2-BD59-A6C34878D82A}">
                    <a16:rowId xmlns:a16="http://schemas.microsoft.com/office/drawing/2014/main" val="1404426212"/>
                  </a:ext>
                </a:extLst>
              </a:tr>
              <a:tr h="247596">
                <a:tc>
                  <a:txBody>
                    <a:bodyPr/>
                    <a:lstStyle/>
                    <a:p>
                      <a:endParaRPr lang="en-US" sz="1200">
                        <a:effectLst/>
                      </a:endParaRPr>
                    </a:p>
                  </a:txBody>
                  <a:tcPr marL="0" marR="0" marT="0" marB="0" anchor="ctr"/>
                </a:tc>
                <a:tc>
                  <a:txBody>
                    <a:bodyPr/>
                    <a:lstStyle/>
                    <a:p>
                      <a:r>
                        <a:rPr lang="en-US" sz="1200"/>
                        <a:t>Coefficients</a:t>
                      </a:r>
                    </a:p>
                  </a:txBody>
                  <a:tcPr marL="0" marR="0" marT="0" marB="0" anchor="ctr"/>
                </a:tc>
                <a:tc>
                  <a:txBody>
                    <a:bodyPr/>
                    <a:lstStyle/>
                    <a:p>
                      <a:r>
                        <a:rPr lang="en-US" sz="1200"/>
                        <a:t>Standard Error</a:t>
                      </a:r>
                    </a:p>
                  </a:txBody>
                  <a:tcPr marL="0" marR="0" marT="0" marB="0" anchor="ctr"/>
                </a:tc>
                <a:tc>
                  <a:txBody>
                    <a:bodyPr/>
                    <a:lstStyle/>
                    <a:p>
                      <a:r>
                        <a:rPr lang="en-US" sz="1200"/>
                        <a:t>t Stat</a:t>
                      </a:r>
                    </a:p>
                  </a:txBody>
                  <a:tcPr marL="0" marR="0" marT="0" marB="0" anchor="ctr"/>
                </a:tc>
                <a:tc>
                  <a:txBody>
                    <a:bodyPr/>
                    <a:lstStyle/>
                    <a:p>
                      <a:r>
                        <a:rPr lang="en-US" sz="1200"/>
                        <a:t>P-value</a:t>
                      </a:r>
                    </a:p>
                  </a:txBody>
                  <a:tcPr marL="0" marR="0" marT="0" marB="0" anchor="ctr"/>
                </a:tc>
                <a:tc>
                  <a:txBody>
                    <a:bodyPr/>
                    <a:lstStyle/>
                    <a:p>
                      <a:r>
                        <a:rPr lang="en-US" sz="1200"/>
                        <a:t>Lower 95%</a:t>
                      </a:r>
                    </a:p>
                  </a:txBody>
                  <a:tcPr marL="0" marR="0" marT="0" marB="0" anchor="ctr"/>
                </a:tc>
                <a:tc>
                  <a:txBody>
                    <a:bodyPr/>
                    <a:lstStyle/>
                    <a:p>
                      <a:r>
                        <a:rPr lang="en-US" sz="1200"/>
                        <a:t>Upper 95%</a:t>
                      </a:r>
                    </a:p>
                  </a:txBody>
                  <a:tcPr marL="0" marR="0" marT="0" marB="0" anchor="ctr"/>
                </a:tc>
                <a:tc>
                  <a:txBody>
                    <a:bodyPr/>
                    <a:lstStyle/>
                    <a:p>
                      <a:r>
                        <a:rPr lang="en-US" sz="1200"/>
                        <a:t>Lower 95.0%</a:t>
                      </a:r>
                    </a:p>
                  </a:txBody>
                  <a:tcPr marL="0" marR="0" marT="0" marB="0" anchor="ctr"/>
                </a:tc>
                <a:tc>
                  <a:txBody>
                    <a:bodyPr/>
                    <a:lstStyle/>
                    <a:p>
                      <a:r>
                        <a:rPr lang="en-US" sz="1200"/>
                        <a:t>Upper 95.0%</a:t>
                      </a:r>
                    </a:p>
                  </a:txBody>
                  <a:tcPr marL="0" marR="0" marT="0" marB="0" anchor="ctr"/>
                </a:tc>
                <a:extLst>
                  <a:ext uri="{0D108BD9-81ED-4DB2-BD59-A6C34878D82A}">
                    <a16:rowId xmlns:a16="http://schemas.microsoft.com/office/drawing/2014/main" val="2789448073"/>
                  </a:ext>
                </a:extLst>
              </a:tr>
              <a:tr h="247596">
                <a:tc>
                  <a:txBody>
                    <a:bodyPr/>
                    <a:lstStyle/>
                    <a:p>
                      <a:r>
                        <a:rPr lang="en-US" sz="1200">
                          <a:effectLst/>
                        </a:rPr>
                        <a:t>Intercept</a:t>
                      </a:r>
                    </a:p>
                  </a:txBody>
                  <a:tcPr marL="0" marR="0" marT="0" marB="0" anchor="ctr"/>
                </a:tc>
                <a:tc>
                  <a:txBody>
                    <a:bodyPr/>
                    <a:lstStyle/>
                    <a:p>
                      <a:pPr algn="r"/>
                      <a:r>
                        <a:rPr lang="en-US" sz="1200"/>
                        <a:t>-73.66890182</a:t>
                      </a:r>
                    </a:p>
                  </a:txBody>
                  <a:tcPr marL="0" marR="0" marT="0" marB="0" anchor="ctr"/>
                </a:tc>
                <a:tc>
                  <a:txBody>
                    <a:bodyPr/>
                    <a:lstStyle/>
                    <a:p>
                      <a:pPr algn="r"/>
                      <a:r>
                        <a:rPr lang="en-US" sz="1200"/>
                        <a:t>46.53903944</a:t>
                      </a:r>
                    </a:p>
                  </a:txBody>
                  <a:tcPr marL="0" marR="0" marT="0" marB="0" anchor="ctr"/>
                </a:tc>
                <a:tc>
                  <a:txBody>
                    <a:bodyPr/>
                    <a:lstStyle/>
                    <a:p>
                      <a:pPr algn="r"/>
                      <a:r>
                        <a:rPr lang="en-US" sz="1200"/>
                        <a:t>-1.582948482</a:t>
                      </a:r>
                    </a:p>
                  </a:txBody>
                  <a:tcPr marL="0" marR="0" marT="0" marB="0" anchor="ctr"/>
                </a:tc>
                <a:tc>
                  <a:txBody>
                    <a:bodyPr/>
                    <a:lstStyle/>
                    <a:p>
                      <a:pPr algn="r"/>
                      <a:r>
                        <a:rPr lang="en-US" sz="1200"/>
                        <a:t>0.11586303</a:t>
                      </a:r>
                    </a:p>
                  </a:txBody>
                  <a:tcPr marL="0" marR="0" marT="0" marB="0" anchor="ctr"/>
                </a:tc>
                <a:tc>
                  <a:txBody>
                    <a:bodyPr/>
                    <a:lstStyle/>
                    <a:p>
                      <a:pPr algn="r"/>
                      <a:r>
                        <a:rPr lang="en-US" sz="1200"/>
                        <a:t>-165.7408255</a:t>
                      </a:r>
                    </a:p>
                  </a:txBody>
                  <a:tcPr marL="0" marR="0" marT="0" marB="0" anchor="ctr"/>
                </a:tc>
                <a:tc>
                  <a:txBody>
                    <a:bodyPr/>
                    <a:lstStyle/>
                    <a:p>
                      <a:pPr algn="r"/>
                      <a:r>
                        <a:rPr lang="en-US" sz="1200"/>
                        <a:t>18.40302189</a:t>
                      </a:r>
                    </a:p>
                  </a:txBody>
                  <a:tcPr marL="0" marR="0" marT="0" marB="0" anchor="ctr"/>
                </a:tc>
                <a:tc>
                  <a:txBody>
                    <a:bodyPr/>
                    <a:lstStyle/>
                    <a:p>
                      <a:pPr algn="r"/>
                      <a:r>
                        <a:rPr lang="en-US" sz="1200"/>
                        <a:t>-165.7408255</a:t>
                      </a:r>
                    </a:p>
                  </a:txBody>
                  <a:tcPr marL="0" marR="0" marT="0" marB="0" anchor="ctr"/>
                </a:tc>
                <a:tc>
                  <a:txBody>
                    <a:bodyPr/>
                    <a:lstStyle/>
                    <a:p>
                      <a:pPr algn="r"/>
                      <a:r>
                        <a:rPr lang="en-US" sz="1200"/>
                        <a:t>18.40302189</a:t>
                      </a:r>
                    </a:p>
                  </a:txBody>
                  <a:tcPr marL="0" marR="0" marT="0" marB="0" anchor="ctr"/>
                </a:tc>
                <a:extLst>
                  <a:ext uri="{0D108BD9-81ED-4DB2-BD59-A6C34878D82A}">
                    <a16:rowId xmlns:a16="http://schemas.microsoft.com/office/drawing/2014/main" val="576158329"/>
                  </a:ext>
                </a:extLst>
              </a:tr>
              <a:tr h="247596">
                <a:tc>
                  <a:txBody>
                    <a:bodyPr/>
                    <a:lstStyle/>
                    <a:p>
                      <a:r>
                        <a:rPr lang="en-US" sz="1200">
                          <a:effectLst/>
                        </a:rPr>
                        <a:t>bathrooms</a:t>
                      </a:r>
                    </a:p>
                  </a:txBody>
                  <a:tcPr marL="0" marR="0" marT="0" marB="0" anchor="ctr"/>
                </a:tc>
                <a:tc>
                  <a:txBody>
                    <a:bodyPr/>
                    <a:lstStyle/>
                    <a:p>
                      <a:pPr algn="r"/>
                      <a:r>
                        <a:rPr lang="en-US" sz="1200"/>
                        <a:t>158.1819332</a:t>
                      </a:r>
                    </a:p>
                  </a:txBody>
                  <a:tcPr marL="0" marR="0" marT="0" marB="0" anchor="ctr"/>
                </a:tc>
                <a:tc>
                  <a:txBody>
                    <a:bodyPr/>
                    <a:lstStyle/>
                    <a:p>
                      <a:pPr algn="r"/>
                      <a:r>
                        <a:rPr lang="en-US" sz="1200"/>
                        <a:t>28.78689563</a:t>
                      </a:r>
                    </a:p>
                  </a:txBody>
                  <a:tcPr marL="0" marR="0" marT="0" marB="0" anchor="ctr"/>
                </a:tc>
                <a:tc>
                  <a:txBody>
                    <a:bodyPr/>
                    <a:lstStyle/>
                    <a:p>
                      <a:pPr algn="r"/>
                      <a:r>
                        <a:rPr lang="en-US" sz="1200"/>
                        <a:t>5.494928498</a:t>
                      </a:r>
                    </a:p>
                  </a:txBody>
                  <a:tcPr marL="0" marR="0" marT="0" marB="0" anchor="ctr"/>
                </a:tc>
                <a:tc>
                  <a:txBody>
                    <a:bodyPr/>
                    <a:lstStyle/>
                    <a:p>
                      <a:pPr algn="r"/>
                      <a:r>
                        <a:rPr lang="en-US" sz="1200"/>
                        <a:t>1.98421E-07</a:t>
                      </a:r>
                    </a:p>
                  </a:txBody>
                  <a:tcPr marL="0" marR="0" marT="0" marB="0" anchor="ctr"/>
                </a:tc>
                <a:tc>
                  <a:txBody>
                    <a:bodyPr/>
                    <a:lstStyle/>
                    <a:p>
                      <a:pPr algn="r"/>
                      <a:r>
                        <a:rPr lang="en-US" sz="1200"/>
                        <a:t>101.2305029</a:t>
                      </a:r>
                    </a:p>
                  </a:txBody>
                  <a:tcPr marL="0" marR="0" marT="0" marB="0" anchor="ctr"/>
                </a:tc>
                <a:tc>
                  <a:txBody>
                    <a:bodyPr/>
                    <a:lstStyle/>
                    <a:p>
                      <a:pPr algn="r"/>
                      <a:r>
                        <a:rPr lang="en-US" sz="1200"/>
                        <a:t>215.1333635</a:t>
                      </a:r>
                    </a:p>
                  </a:txBody>
                  <a:tcPr marL="0" marR="0" marT="0" marB="0" anchor="ctr"/>
                </a:tc>
                <a:tc>
                  <a:txBody>
                    <a:bodyPr/>
                    <a:lstStyle/>
                    <a:p>
                      <a:pPr algn="r"/>
                      <a:r>
                        <a:rPr lang="en-US" sz="1200"/>
                        <a:t>101.2305029</a:t>
                      </a:r>
                    </a:p>
                  </a:txBody>
                  <a:tcPr marL="0" marR="0" marT="0" marB="0" anchor="ctr"/>
                </a:tc>
                <a:tc>
                  <a:txBody>
                    <a:bodyPr/>
                    <a:lstStyle/>
                    <a:p>
                      <a:pPr algn="r"/>
                      <a:r>
                        <a:rPr lang="en-US" sz="1200"/>
                        <a:t>215.1333635</a:t>
                      </a:r>
                    </a:p>
                  </a:txBody>
                  <a:tcPr marL="0" marR="0" marT="0" marB="0" anchor="ctr"/>
                </a:tc>
                <a:extLst>
                  <a:ext uri="{0D108BD9-81ED-4DB2-BD59-A6C34878D82A}">
                    <a16:rowId xmlns:a16="http://schemas.microsoft.com/office/drawing/2014/main" val="796047273"/>
                  </a:ext>
                </a:extLst>
              </a:tr>
            </a:tbl>
          </a:graphicData>
        </a:graphic>
      </p:graphicFrame>
      <p:pic>
        <p:nvPicPr>
          <p:cNvPr id="3" name="Slide 11 BAIS Project">
            <a:hlinkClick r:id="" action="ppaction://media"/>
            <a:extLst>
              <a:ext uri="{FF2B5EF4-FFF2-40B4-BE49-F238E27FC236}">
                <a16:creationId xmlns:a16="http://schemas.microsoft.com/office/drawing/2014/main" id="{4A863777-21E8-714D-8007-79C2505A100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990850" y="195168"/>
            <a:ext cx="470274" cy="407521"/>
          </a:xfrm>
          <a:prstGeom prst="rect">
            <a:avLst/>
          </a:prstGeom>
        </p:spPr>
      </p:pic>
    </p:spTree>
    <p:extLst>
      <p:ext uri="{BB962C8B-B14F-4D97-AF65-F5344CB8AC3E}">
        <p14:creationId xmlns:p14="http://schemas.microsoft.com/office/powerpoint/2010/main" val="211314645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nextCondLst>
                <p:cond evt="onClick" delay="0">
                  <p:tgtEl>
                    <p:spTgt spid="3"/>
                  </p:tgtEl>
                </p:cond>
              </p:nextCondLst>
            </p:seq>
            <p:audio>
              <p:cMediaNode>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8" name="Group 7">
            <a:extLst>
              <a:ext uri="{FF2B5EF4-FFF2-40B4-BE49-F238E27FC236}">
                <a16:creationId xmlns:a16="http://schemas.microsoft.com/office/drawing/2014/main" id="{23F5135F-115E-423C-BE4A-B56C35DC9F3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29" name="Group 8">
              <a:extLst>
                <a:ext uri="{FF2B5EF4-FFF2-40B4-BE49-F238E27FC236}">
                  <a16:creationId xmlns:a16="http://schemas.microsoft.com/office/drawing/2014/main" id="{82C1E318-0F1F-4920-8C7D-FBAC66631B5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30" name="Straight Connector 10">
                <a:extLst>
                  <a:ext uri="{FF2B5EF4-FFF2-40B4-BE49-F238E27FC236}">
                    <a16:creationId xmlns:a16="http://schemas.microsoft.com/office/drawing/2014/main" id="{DE4A7237-B6EB-4FB7-8B68-7C27438D47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4E00FDE-0838-4B5B-A782-6B6C92DB0A8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0" name="Oval 9">
              <a:extLst>
                <a:ext uri="{FF2B5EF4-FFF2-40B4-BE49-F238E27FC236}">
                  <a16:creationId xmlns:a16="http://schemas.microsoft.com/office/drawing/2014/main" id="{2BC1B2F3-8E83-4A70-B103-979C67EECE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useBgFill="1">
        <p:nvSpPr>
          <p:cNvPr id="31" name="Rectangle 13">
            <a:extLst>
              <a:ext uri="{FF2B5EF4-FFF2-40B4-BE49-F238E27FC236}">
                <a16:creationId xmlns:a16="http://schemas.microsoft.com/office/drawing/2014/main" id="{F01A671A-E9F8-48FE-9076-96B199CB8B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Shape 15">
            <a:extLst>
              <a:ext uri="{FF2B5EF4-FFF2-40B4-BE49-F238E27FC236}">
                <a16:creationId xmlns:a16="http://schemas.microsoft.com/office/drawing/2014/main" id="{6E9C8EDE-D3F5-488D-9B29-570A4C7A23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4495" y="756876"/>
            <a:ext cx="6907276" cy="5395411"/>
          </a:xfrm>
          <a:custGeom>
            <a:avLst/>
            <a:gdLst>
              <a:gd name="connsiteX0" fmla="*/ 0 w 7008507"/>
              <a:gd name="connsiteY0" fmla="*/ 0 h 5446574"/>
              <a:gd name="connsiteX1" fmla="*/ 7008507 w 7008507"/>
              <a:gd name="connsiteY1" fmla="*/ 0 h 5446574"/>
              <a:gd name="connsiteX2" fmla="*/ 7008507 w 7008507"/>
              <a:gd name="connsiteY2" fmla="*/ 5446574 h 5446574"/>
              <a:gd name="connsiteX3" fmla="*/ 0 w 7008507"/>
              <a:gd name="connsiteY3" fmla="*/ 5446574 h 5446574"/>
            </a:gdLst>
            <a:ahLst/>
            <a:cxnLst>
              <a:cxn ang="0">
                <a:pos x="connsiteX0" y="connsiteY0"/>
              </a:cxn>
              <a:cxn ang="0">
                <a:pos x="connsiteX1" y="connsiteY1"/>
              </a:cxn>
              <a:cxn ang="0">
                <a:pos x="connsiteX2" y="connsiteY2"/>
              </a:cxn>
              <a:cxn ang="0">
                <a:pos x="connsiteX3" y="connsiteY3"/>
              </a:cxn>
            </a:cxnLst>
            <a:rect l="l" t="t" r="r" b="b"/>
            <a:pathLst>
              <a:path w="7008507" h="5446574">
                <a:moveTo>
                  <a:pt x="0" y="0"/>
                </a:moveTo>
                <a:lnTo>
                  <a:pt x="7008507" y="0"/>
                </a:lnTo>
                <a:lnTo>
                  <a:pt x="7008507" y="5446574"/>
                </a:lnTo>
                <a:lnTo>
                  <a:pt x="0" y="5446574"/>
                </a:lnTo>
                <a:close/>
              </a:path>
            </a:pathLst>
          </a:custGeom>
          <a:solidFill>
            <a:schemeClr val="tx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17">
            <a:extLst>
              <a:ext uri="{FF2B5EF4-FFF2-40B4-BE49-F238E27FC236}">
                <a16:creationId xmlns:a16="http://schemas.microsoft.com/office/drawing/2014/main" id="{33033CD3-BEA1-4A20-BD1B-86EB92A939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578343" y="127255"/>
            <a:ext cx="5209200" cy="6684754"/>
          </a:xfrm>
          <a:custGeom>
            <a:avLst/>
            <a:gdLst>
              <a:gd name="connsiteX0" fmla="*/ 0 w 5167765"/>
              <a:gd name="connsiteY0" fmla="*/ 6600274 h 6642302"/>
              <a:gd name="connsiteX1" fmla="*/ 1 w 5167765"/>
              <a:gd name="connsiteY1" fmla="*/ 48613 h 6642302"/>
              <a:gd name="connsiteX2" fmla="*/ 48927 w 5167765"/>
              <a:gd name="connsiteY2" fmla="*/ 0 h 6642302"/>
              <a:gd name="connsiteX3" fmla="*/ 4144602 w 5167765"/>
              <a:gd name="connsiteY3" fmla="*/ 0 h 6642302"/>
              <a:gd name="connsiteX4" fmla="*/ 4154695 w 5167765"/>
              <a:gd name="connsiteY4" fmla="*/ 4170 h 6642302"/>
              <a:gd name="connsiteX5" fmla="*/ 5087707 w 5167765"/>
              <a:gd name="connsiteY5" fmla="*/ 4170 h 6642302"/>
              <a:gd name="connsiteX6" fmla="*/ 5125806 w 5167765"/>
              <a:gd name="connsiteY6" fmla="*/ 42028 h 6642302"/>
              <a:gd name="connsiteX7" fmla="*/ 5125853 w 5167765"/>
              <a:gd name="connsiteY7" fmla="*/ 51201 h 6642302"/>
              <a:gd name="connsiteX8" fmla="*/ 5144547 w 5167765"/>
              <a:gd name="connsiteY8" fmla="*/ 55428 h 6642302"/>
              <a:gd name="connsiteX9" fmla="*/ 5142389 w 5167765"/>
              <a:gd name="connsiteY9" fmla="*/ 107923 h 6642302"/>
              <a:gd name="connsiteX10" fmla="*/ 5138561 w 5167765"/>
              <a:gd name="connsiteY10" fmla="*/ 812716 h 6642302"/>
              <a:gd name="connsiteX11" fmla="*/ 5141082 w 5167765"/>
              <a:gd name="connsiteY11" fmla="*/ 813536 h 6642302"/>
              <a:gd name="connsiteX12" fmla="*/ 5148136 w 5167765"/>
              <a:gd name="connsiteY12" fmla="*/ 851789 h 6642302"/>
              <a:gd name="connsiteX13" fmla="*/ 5148328 w 5167765"/>
              <a:gd name="connsiteY13" fmla="*/ 957020 h 6642302"/>
              <a:gd name="connsiteX14" fmla="*/ 5151687 w 5167765"/>
              <a:gd name="connsiteY14" fmla="*/ 1019100 h 6642302"/>
              <a:gd name="connsiteX15" fmla="*/ 5158060 w 5167765"/>
              <a:gd name="connsiteY15" fmla="*/ 1041298 h 6642302"/>
              <a:gd name="connsiteX16" fmla="*/ 5167748 w 5167765"/>
              <a:gd name="connsiteY16" fmla="*/ 1191072 h 6642302"/>
              <a:gd name="connsiteX17" fmla="*/ 5164272 w 5167765"/>
              <a:gd name="connsiteY17" fmla="*/ 1242296 h 6642302"/>
              <a:gd name="connsiteX18" fmla="*/ 5155263 w 5167765"/>
              <a:gd name="connsiteY18" fmla="*/ 1348034 h 6642302"/>
              <a:gd name="connsiteX19" fmla="*/ 5160734 w 5167765"/>
              <a:gd name="connsiteY19" fmla="*/ 1428391 h 6642302"/>
              <a:gd name="connsiteX20" fmla="*/ 5155592 w 5167765"/>
              <a:gd name="connsiteY20" fmla="*/ 1440386 h 6642302"/>
              <a:gd name="connsiteX21" fmla="*/ 5142766 w 5167765"/>
              <a:gd name="connsiteY21" fmla="*/ 1518093 h 6642302"/>
              <a:gd name="connsiteX22" fmla="*/ 5140732 w 5167765"/>
              <a:gd name="connsiteY22" fmla="*/ 1544681 h 6642302"/>
              <a:gd name="connsiteX23" fmla="*/ 5140669 w 5167765"/>
              <a:gd name="connsiteY23" fmla="*/ 1552222 h 6642302"/>
              <a:gd name="connsiteX24" fmla="*/ 5142993 w 5167765"/>
              <a:gd name="connsiteY24" fmla="*/ 1557256 h 6642302"/>
              <a:gd name="connsiteX25" fmla="*/ 5139693 w 5167765"/>
              <a:gd name="connsiteY25" fmla="*/ 1710451 h 6642302"/>
              <a:gd name="connsiteX26" fmla="*/ 5142213 w 5167765"/>
              <a:gd name="connsiteY26" fmla="*/ 1711271 h 6642302"/>
              <a:gd name="connsiteX27" fmla="*/ 5149268 w 5167765"/>
              <a:gd name="connsiteY27" fmla="*/ 1749523 h 6642302"/>
              <a:gd name="connsiteX28" fmla="*/ 5149458 w 5167765"/>
              <a:gd name="connsiteY28" fmla="*/ 1854755 h 6642302"/>
              <a:gd name="connsiteX29" fmla="*/ 5152818 w 5167765"/>
              <a:gd name="connsiteY29" fmla="*/ 1916835 h 6642302"/>
              <a:gd name="connsiteX30" fmla="*/ 5145744 w 5167765"/>
              <a:gd name="connsiteY30" fmla="*/ 6556712 h 6642302"/>
              <a:gd name="connsiteX31" fmla="*/ 5126045 w 5167765"/>
              <a:gd name="connsiteY31" fmla="*/ 6557779 h 6642302"/>
              <a:gd name="connsiteX32" fmla="*/ 5125805 w 5167765"/>
              <a:gd name="connsiteY32" fmla="*/ 6604551 h 6642302"/>
              <a:gd name="connsiteX33" fmla="*/ 5087705 w 5167765"/>
              <a:gd name="connsiteY33" fmla="*/ 6642302 h 6642302"/>
              <a:gd name="connsiteX34" fmla="*/ 981207 w 5167765"/>
              <a:gd name="connsiteY34" fmla="*/ 6642302 h 6642302"/>
              <a:gd name="connsiteX35" fmla="*/ 971113 w 5167765"/>
              <a:gd name="connsiteY35" fmla="*/ 6638132 h 6642302"/>
              <a:gd name="connsiteX36" fmla="*/ 38102 w 5167765"/>
              <a:gd name="connsiteY36" fmla="*/ 6638132 h 6642302"/>
              <a:gd name="connsiteX37" fmla="*/ 0 w 5167765"/>
              <a:gd name="connsiteY37" fmla="*/ 6600274 h 6642302"/>
              <a:gd name="connsiteX0" fmla="*/ 0 w 5167765"/>
              <a:gd name="connsiteY0" fmla="*/ 6600274 h 6642302"/>
              <a:gd name="connsiteX1" fmla="*/ 1 w 5167765"/>
              <a:gd name="connsiteY1" fmla="*/ 48613 h 6642302"/>
              <a:gd name="connsiteX2" fmla="*/ 48927 w 5167765"/>
              <a:gd name="connsiteY2" fmla="*/ 0 h 6642302"/>
              <a:gd name="connsiteX3" fmla="*/ 4144602 w 5167765"/>
              <a:gd name="connsiteY3" fmla="*/ 0 h 6642302"/>
              <a:gd name="connsiteX4" fmla="*/ 4154695 w 5167765"/>
              <a:gd name="connsiteY4" fmla="*/ 4170 h 6642302"/>
              <a:gd name="connsiteX5" fmla="*/ 5087707 w 5167765"/>
              <a:gd name="connsiteY5" fmla="*/ 4170 h 6642302"/>
              <a:gd name="connsiteX6" fmla="*/ 5125806 w 5167765"/>
              <a:gd name="connsiteY6" fmla="*/ 42028 h 6642302"/>
              <a:gd name="connsiteX7" fmla="*/ 5125853 w 5167765"/>
              <a:gd name="connsiteY7" fmla="*/ 51201 h 6642302"/>
              <a:gd name="connsiteX8" fmla="*/ 5144547 w 5167765"/>
              <a:gd name="connsiteY8" fmla="*/ 55428 h 6642302"/>
              <a:gd name="connsiteX9" fmla="*/ 5142389 w 5167765"/>
              <a:gd name="connsiteY9" fmla="*/ 107923 h 6642302"/>
              <a:gd name="connsiteX10" fmla="*/ 5138561 w 5167765"/>
              <a:gd name="connsiteY10" fmla="*/ 812716 h 6642302"/>
              <a:gd name="connsiteX11" fmla="*/ 5141082 w 5167765"/>
              <a:gd name="connsiteY11" fmla="*/ 813536 h 6642302"/>
              <a:gd name="connsiteX12" fmla="*/ 5148136 w 5167765"/>
              <a:gd name="connsiteY12" fmla="*/ 851789 h 6642302"/>
              <a:gd name="connsiteX13" fmla="*/ 5148328 w 5167765"/>
              <a:gd name="connsiteY13" fmla="*/ 957020 h 6642302"/>
              <a:gd name="connsiteX14" fmla="*/ 5151687 w 5167765"/>
              <a:gd name="connsiteY14" fmla="*/ 1019100 h 6642302"/>
              <a:gd name="connsiteX15" fmla="*/ 5158060 w 5167765"/>
              <a:gd name="connsiteY15" fmla="*/ 1041298 h 6642302"/>
              <a:gd name="connsiteX16" fmla="*/ 5167748 w 5167765"/>
              <a:gd name="connsiteY16" fmla="*/ 1191072 h 6642302"/>
              <a:gd name="connsiteX17" fmla="*/ 5164272 w 5167765"/>
              <a:gd name="connsiteY17" fmla="*/ 1242296 h 6642302"/>
              <a:gd name="connsiteX18" fmla="*/ 5155263 w 5167765"/>
              <a:gd name="connsiteY18" fmla="*/ 1348034 h 6642302"/>
              <a:gd name="connsiteX19" fmla="*/ 5160734 w 5167765"/>
              <a:gd name="connsiteY19" fmla="*/ 1428391 h 6642302"/>
              <a:gd name="connsiteX20" fmla="*/ 5155592 w 5167765"/>
              <a:gd name="connsiteY20" fmla="*/ 1440386 h 6642302"/>
              <a:gd name="connsiteX21" fmla="*/ 5142766 w 5167765"/>
              <a:gd name="connsiteY21" fmla="*/ 1518093 h 6642302"/>
              <a:gd name="connsiteX22" fmla="*/ 5140732 w 5167765"/>
              <a:gd name="connsiteY22" fmla="*/ 1544681 h 6642302"/>
              <a:gd name="connsiteX23" fmla="*/ 5140669 w 5167765"/>
              <a:gd name="connsiteY23" fmla="*/ 1552222 h 6642302"/>
              <a:gd name="connsiteX24" fmla="*/ 5142993 w 5167765"/>
              <a:gd name="connsiteY24" fmla="*/ 1557256 h 6642302"/>
              <a:gd name="connsiteX25" fmla="*/ 5139693 w 5167765"/>
              <a:gd name="connsiteY25" fmla="*/ 1710451 h 6642302"/>
              <a:gd name="connsiteX26" fmla="*/ 5142213 w 5167765"/>
              <a:gd name="connsiteY26" fmla="*/ 1711271 h 6642302"/>
              <a:gd name="connsiteX27" fmla="*/ 5149268 w 5167765"/>
              <a:gd name="connsiteY27" fmla="*/ 1749523 h 6642302"/>
              <a:gd name="connsiteX28" fmla="*/ 5149458 w 5167765"/>
              <a:gd name="connsiteY28" fmla="*/ 1854755 h 6642302"/>
              <a:gd name="connsiteX29" fmla="*/ 5152818 w 5167765"/>
              <a:gd name="connsiteY29" fmla="*/ 1916835 h 6642302"/>
              <a:gd name="connsiteX30" fmla="*/ 5145744 w 5167765"/>
              <a:gd name="connsiteY30" fmla="*/ 6556712 h 6642302"/>
              <a:gd name="connsiteX31" fmla="*/ 5126045 w 5167765"/>
              <a:gd name="connsiteY31" fmla="*/ 6557779 h 6642302"/>
              <a:gd name="connsiteX32" fmla="*/ 5125805 w 5167765"/>
              <a:gd name="connsiteY32" fmla="*/ 6604551 h 6642302"/>
              <a:gd name="connsiteX33" fmla="*/ 5087705 w 5167765"/>
              <a:gd name="connsiteY33" fmla="*/ 6642302 h 6642302"/>
              <a:gd name="connsiteX34" fmla="*/ 981207 w 5167765"/>
              <a:gd name="connsiteY34" fmla="*/ 6642302 h 6642302"/>
              <a:gd name="connsiteX35" fmla="*/ 38102 w 5167765"/>
              <a:gd name="connsiteY35" fmla="*/ 6638132 h 6642302"/>
              <a:gd name="connsiteX36" fmla="*/ 0 w 5167765"/>
              <a:gd name="connsiteY36" fmla="*/ 6600274 h 6642302"/>
              <a:gd name="connsiteX0" fmla="*/ 0 w 5167765"/>
              <a:gd name="connsiteY0" fmla="*/ 6600274 h 6642302"/>
              <a:gd name="connsiteX1" fmla="*/ 1 w 5167765"/>
              <a:gd name="connsiteY1" fmla="*/ 48613 h 6642302"/>
              <a:gd name="connsiteX2" fmla="*/ 48927 w 5167765"/>
              <a:gd name="connsiteY2" fmla="*/ 0 h 6642302"/>
              <a:gd name="connsiteX3" fmla="*/ 4144602 w 5167765"/>
              <a:gd name="connsiteY3" fmla="*/ 0 h 6642302"/>
              <a:gd name="connsiteX4" fmla="*/ 4154695 w 5167765"/>
              <a:gd name="connsiteY4" fmla="*/ 4170 h 6642302"/>
              <a:gd name="connsiteX5" fmla="*/ 5087707 w 5167765"/>
              <a:gd name="connsiteY5" fmla="*/ 4170 h 6642302"/>
              <a:gd name="connsiteX6" fmla="*/ 5125806 w 5167765"/>
              <a:gd name="connsiteY6" fmla="*/ 42028 h 6642302"/>
              <a:gd name="connsiteX7" fmla="*/ 5125853 w 5167765"/>
              <a:gd name="connsiteY7" fmla="*/ 51201 h 6642302"/>
              <a:gd name="connsiteX8" fmla="*/ 5144547 w 5167765"/>
              <a:gd name="connsiteY8" fmla="*/ 55428 h 6642302"/>
              <a:gd name="connsiteX9" fmla="*/ 5142389 w 5167765"/>
              <a:gd name="connsiteY9" fmla="*/ 107923 h 6642302"/>
              <a:gd name="connsiteX10" fmla="*/ 5138561 w 5167765"/>
              <a:gd name="connsiteY10" fmla="*/ 812716 h 6642302"/>
              <a:gd name="connsiteX11" fmla="*/ 5141082 w 5167765"/>
              <a:gd name="connsiteY11" fmla="*/ 813536 h 6642302"/>
              <a:gd name="connsiteX12" fmla="*/ 5148136 w 5167765"/>
              <a:gd name="connsiteY12" fmla="*/ 851789 h 6642302"/>
              <a:gd name="connsiteX13" fmla="*/ 5148328 w 5167765"/>
              <a:gd name="connsiteY13" fmla="*/ 957020 h 6642302"/>
              <a:gd name="connsiteX14" fmla="*/ 5151687 w 5167765"/>
              <a:gd name="connsiteY14" fmla="*/ 1019100 h 6642302"/>
              <a:gd name="connsiteX15" fmla="*/ 5158060 w 5167765"/>
              <a:gd name="connsiteY15" fmla="*/ 1041298 h 6642302"/>
              <a:gd name="connsiteX16" fmla="*/ 5167748 w 5167765"/>
              <a:gd name="connsiteY16" fmla="*/ 1191072 h 6642302"/>
              <a:gd name="connsiteX17" fmla="*/ 5164272 w 5167765"/>
              <a:gd name="connsiteY17" fmla="*/ 1242296 h 6642302"/>
              <a:gd name="connsiteX18" fmla="*/ 5155263 w 5167765"/>
              <a:gd name="connsiteY18" fmla="*/ 1348034 h 6642302"/>
              <a:gd name="connsiteX19" fmla="*/ 5160734 w 5167765"/>
              <a:gd name="connsiteY19" fmla="*/ 1428391 h 6642302"/>
              <a:gd name="connsiteX20" fmla="*/ 5155592 w 5167765"/>
              <a:gd name="connsiteY20" fmla="*/ 1440386 h 6642302"/>
              <a:gd name="connsiteX21" fmla="*/ 5142766 w 5167765"/>
              <a:gd name="connsiteY21" fmla="*/ 1518093 h 6642302"/>
              <a:gd name="connsiteX22" fmla="*/ 5140732 w 5167765"/>
              <a:gd name="connsiteY22" fmla="*/ 1544681 h 6642302"/>
              <a:gd name="connsiteX23" fmla="*/ 5140669 w 5167765"/>
              <a:gd name="connsiteY23" fmla="*/ 1552222 h 6642302"/>
              <a:gd name="connsiteX24" fmla="*/ 5142993 w 5167765"/>
              <a:gd name="connsiteY24" fmla="*/ 1557256 h 6642302"/>
              <a:gd name="connsiteX25" fmla="*/ 5139693 w 5167765"/>
              <a:gd name="connsiteY25" fmla="*/ 1710451 h 6642302"/>
              <a:gd name="connsiteX26" fmla="*/ 5142213 w 5167765"/>
              <a:gd name="connsiteY26" fmla="*/ 1711271 h 6642302"/>
              <a:gd name="connsiteX27" fmla="*/ 5149268 w 5167765"/>
              <a:gd name="connsiteY27" fmla="*/ 1749523 h 6642302"/>
              <a:gd name="connsiteX28" fmla="*/ 5149458 w 5167765"/>
              <a:gd name="connsiteY28" fmla="*/ 1854755 h 6642302"/>
              <a:gd name="connsiteX29" fmla="*/ 5152818 w 5167765"/>
              <a:gd name="connsiteY29" fmla="*/ 1916835 h 6642302"/>
              <a:gd name="connsiteX30" fmla="*/ 5145744 w 5167765"/>
              <a:gd name="connsiteY30" fmla="*/ 6556712 h 6642302"/>
              <a:gd name="connsiteX31" fmla="*/ 5126045 w 5167765"/>
              <a:gd name="connsiteY31" fmla="*/ 6557779 h 6642302"/>
              <a:gd name="connsiteX32" fmla="*/ 5125805 w 5167765"/>
              <a:gd name="connsiteY32" fmla="*/ 6604551 h 6642302"/>
              <a:gd name="connsiteX33" fmla="*/ 5087705 w 5167765"/>
              <a:gd name="connsiteY33" fmla="*/ 6642302 h 6642302"/>
              <a:gd name="connsiteX34" fmla="*/ 38102 w 5167765"/>
              <a:gd name="connsiteY34" fmla="*/ 6638132 h 6642302"/>
              <a:gd name="connsiteX35" fmla="*/ 0 w 5167765"/>
              <a:gd name="connsiteY35" fmla="*/ 6600274 h 6642302"/>
              <a:gd name="connsiteX0" fmla="*/ 0 w 5167765"/>
              <a:gd name="connsiteY0" fmla="*/ 6600274 h 6642302"/>
              <a:gd name="connsiteX1" fmla="*/ 1 w 5167765"/>
              <a:gd name="connsiteY1" fmla="*/ 48613 h 6642302"/>
              <a:gd name="connsiteX2" fmla="*/ 48927 w 5167765"/>
              <a:gd name="connsiteY2" fmla="*/ 0 h 6642302"/>
              <a:gd name="connsiteX3" fmla="*/ 4144602 w 5167765"/>
              <a:gd name="connsiteY3" fmla="*/ 0 h 6642302"/>
              <a:gd name="connsiteX4" fmla="*/ 4154695 w 5167765"/>
              <a:gd name="connsiteY4" fmla="*/ 4170 h 6642302"/>
              <a:gd name="connsiteX5" fmla="*/ 5087707 w 5167765"/>
              <a:gd name="connsiteY5" fmla="*/ 4170 h 6642302"/>
              <a:gd name="connsiteX6" fmla="*/ 5125806 w 5167765"/>
              <a:gd name="connsiteY6" fmla="*/ 42028 h 6642302"/>
              <a:gd name="connsiteX7" fmla="*/ 5144547 w 5167765"/>
              <a:gd name="connsiteY7" fmla="*/ 55428 h 6642302"/>
              <a:gd name="connsiteX8" fmla="*/ 5142389 w 5167765"/>
              <a:gd name="connsiteY8" fmla="*/ 107923 h 6642302"/>
              <a:gd name="connsiteX9" fmla="*/ 5138561 w 5167765"/>
              <a:gd name="connsiteY9" fmla="*/ 812716 h 6642302"/>
              <a:gd name="connsiteX10" fmla="*/ 5141082 w 5167765"/>
              <a:gd name="connsiteY10" fmla="*/ 813536 h 6642302"/>
              <a:gd name="connsiteX11" fmla="*/ 5148136 w 5167765"/>
              <a:gd name="connsiteY11" fmla="*/ 851789 h 6642302"/>
              <a:gd name="connsiteX12" fmla="*/ 5148328 w 5167765"/>
              <a:gd name="connsiteY12" fmla="*/ 957020 h 6642302"/>
              <a:gd name="connsiteX13" fmla="*/ 5151687 w 5167765"/>
              <a:gd name="connsiteY13" fmla="*/ 1019100 h 6642302"/>
              <a:gd name="connsiteX14" fmla="*/ 5158060 w 5167765"/>
              <a:gd name="connsiteY14" fmla="*/ 1041298 h 6642302"/>
              <a:gd name="connsiteX15" fmla="*/ 5167748 w 5167765"/>
              <a:gd name="connsiteY15" fmla="*/ 1191072 h 6642302"/>
              <a:gd name="connsiteX16" fmla="*/ 5164272 w 5167765"/>
              <a:gd name="connsiteY16" fmla="*/ 1242296 h 6642302"/>
              <a:gd name="connsiteX17" fmla="*/ 5155263 w 5167765"/>
              <a:gd name="connsiteY17" fmla="*/ 1348034 h 6642302"/>
              <a:gd name="connsiteX18" fmla="*/ 5160734 w 5167765"/>
              <a:gd name="connsiteY18" fmla="*/ 1428391 h 6642302"/>
              <a:gd name="connsiteX19" fmla="*/ 5155592 w 5167765"/>
              <a:gd name="connsiteY19" fmla="*/ 1440386 h 6642302"/>
              <a:gd name="connsiteX20" fmla="*/ 5142766 w 5167765"/>
              <a:gd name="connsiteY20" fmla="*/ 1518093 h 6642302"/>
              <a:gd name="connsiteX21" fmla="*/ 5140732 w 5167765"/>
              <a:gd name="connsiteY21" fmla="*/ 1544681 h 6642302"/>
              <a:gd name="connsiteX22" fmla="*/ 5140669 w 5167765"/>
              <a:gd name="connsiteY22" fmla="*/ 1552222 h 6642302"/>
              <a:gd name="connsiteX23" fmla="*/ 5142993 w 5167765"/>
              <a:gd name="connsiteY23" fmla="*/ 1557256 h 6642302"/>
              <a:gd name="connsiteX24" fmla="*/ 5139693 w 5167765"/>
              <a:gd name="connsiteY24" fmla="*/ 1710451 h 6642302"/>
              <a:gd name="connsiteX25" fmla="*/ 5142213 w 5167765"/>
              <a:gd name="connsiteY25" fmla="*/ 1711271 h 6642302"/>
              <a:gd name="connsiteX26" fmla="*/ 5149268 w 5167765"/>
              <a:gd name="connsiteY26" fmla="*/ 1749523 h 6642302"/>
              <a:gd name="connsiteX27" fmla="*/ 5149458 w 5167765"/>
              <a:gd name="connsiteY27" fmla="*/ 1854755 h 6642302"/>
              <a:gd name="connsiteX28" fmla="*/ 5152818 w 5167765"/>
              <a:gd name="connsiteY28" fmla="*/ 1916835 h 6642302"/>
              <a:gd name="connsiteX29" fmla="*/ 5145744 w 5167765"/>
              <a:gd name="connsiteY29" fmla="*/ 6556712 h 6642302"/>
              <a:gd name="connsiteX30" fmla="*/ 5126045 w 5167765"/>
              <a:gd name="connsiteY30" fmla="*/ 6557779 h 6642302"/>
              <a:gd name="connsiteX31" fmla="*/ 5125805 w 5167765"/>
              <a:gd name="connsiteY31" fmla="*/ 6604551 h 6642302"/>
              <a:gd name="connsiteX32" fmla="*/ 5087705 w 5167765"/>
              <a:gd name="connsiteY32" fmla="*/ 6642302 h 6642302"/>
              <a:gd name="connsiteX33" fmla="*/ 38102 w 5167765"/>
              <a:gd name="connsiteY33" fmla="*/ 6638132 h 6642302"/>
              <a:gd name="connsiteX34" fmla="*/ 0 w 5167765"/>
              <a:gd name="connsiteY34" fmla="*/ 6600274 h 6642302"/>
              <a:gd name="connsiteX0" fmla="*/ 0 w 5176493"/>
              <a:gd name="connsiteY0" fmla="*/ 6600274 h 6642302"/>
              <a:gd name="connsiteX1" fmla="*/ 1 w 5176493"/>
              <a:gd name="connsiteY1" fmla="*/ 48613 h 6642302"/>
              <a:gd name="connsiteX2" fmla="*/ 48927 w 5176493"/>
              <a:gd name="connsiteY2" fmla="*/ 0 h 6642302"/>
              <a:gd name="connsiteX3" fmla="*/ 4144602 w 5176493"/>
              <a:gd name="connsiteY3" fmla="*/ 0 h 6642302"/>
              <a:gd name="connsiteX4" fmla="*/ 4154695 w 5176493"/>
              <a:gd name="connsiteY4" fmla="*/ 4170 h 6642302"/>
              <a:gd name="connsiteX5" fmla="*/ 5087707 w 5176493"/>
              <a:gd name="connsiteY5" fmla="*/ 4170 h 6642302"/>
              <a:gd name="connsiteX6" fmla="*/ 5144547 w 5176493"/>
              <a:gd name="connsiteY6" fmla="*/ 55428 h 6642302"/>
              <a:gd name="connsiteX7" fmla="*/ 5142389 w 5176493"/>
              <a:gd name="connsiteY7" fmla="*/ 107923 h 6642302"/>
              <a:gd name="connsiteX8" fmla="*/ 5138561 w 5176493"/>
              <a:gd name="connsiteY8" fmla="*/ 812716 h 6642302"/>
              <a:gd name="connsiteX9" fmla="*/ 5141082 w 5176493"/>
              <a:gd name="connsiteY9" fmla="*/ 813536 h 6642302"/>
              <a:gd name="connsiteX10" fmla="*/ 5148136 w 5176493"/>
              <a:gd name="connsiteY10" fmla="*/ 851789 h 6642302"/>
              <a:gd name="connsiteX11" fmla="*/ 5148328 w 5176493"/>
              <a:gd name="connsiteY11" fmla="*/ 957020 h 6642302"/>
              <a:gd name="connsiteX12" fmla="*/ 5151687 w 5176493"/>
              <a:gd name="connsiteY12" fmla="*/ 1019100 h 6642302"/>
              <a:gd name="connsiteX13" fmla="*/ 5158060 w 5176493"/>
              <a:gd name="connsiteY13" fmla="*/ 1041298 h 6642302"/>
              <a:gd name="connsiteX14" fmla="*/ 5167748 w 5176493"/>
              <a:gd name="connsiteY14" fmla="*/ 1191072 h 6642302"/>
              <a:gd name="connsiteX15" fmla="*/ 5164272 w 5176493"/>
              <a:gd name="connsiteY15" fmla="*/ 1242296 h 6642302"/>
              <a:gd name="connsiteX16" fmla="*/ 5155263 w 5176493"/>
              <a:gd name="connsiteY16" fmla="*/ 1348034 h 6642302"/>
              <a:gd name="connsiteX17" fmla="*/ 5160734 w 5176493"/>
              <a:gd name="connsiteY17" fmla="*/ 1428391 h 6642302"/>
              <a:gd name="connsiteX18" fmla="*/ 5155592 w 5176493"/>
              <a:gd name="connsiteY18" fmla="*/ 1440386 h 6642302"/>
              <a:gd name="connsiteX19" fmla="*/ 5142766 w 5176493"/>
              <a:gd name="connsiteY19" fmla="*/ 1518093 h 6642302"/>
              <a:gd name="connsiteX20" fmla="*/ 5140732 w 5176493"/>
              <a:gd name="connsiteY20" fmla="*/ 1544681 h 6642302"/>
              <a:gd name="connsiteX21" fmla="*/ 5140669 w 5176493"/>
              <a:gd name="connsiteY21" fmla="*/ 1552222 h 6642302"/>
              <a:gd name="connsiteX22" fmla="*/ 5142993 w 5176493"/>
              <a:gd name="connsiteY22" fmla="*/ 1557256 h 6642302"/>
              <a:gd name="connsiteX23" fmla="*/ 5139693 w 5176493"/>
              <a:gd name="connsiteY23" fmla="*/ 1710451 h 6642302"/>
              <a:gd name="connsiteX24" fmla="*/ 5142213 w 5176493"/>
              <a:gd name="connsiteY24" fmla="*/ 1711271 h 6642302"/>
              <a:gd name="connsiteX25" fmla="*/ 5149268 w 5176493"/>
              <a:gd name="connsiteY25" fmla="*/ 1749523 h 6642302"/>
              <a:gd name="connsiteX26" fmla="*/ 5149458 w 5176493"/>
              <a:gd name="connsiteY26" fmla="*/ 1854755 h 6642302"/>
              <a:gd name="connsiteX27" fmla="*/ 5152818 w 5176493"/>
              <a:gd name="connsiteY27" fmla="*/ 1916835 h 6642302"/>
              <a:gd name="connsiteX28" fmla="*/ 5145744 w 5176493"/>
              <a:gd name="connsiteY28" fmla="*/ 6556712 h 6642302"/>
              <a:gd name="connsiteX29" fmla="*/ 5126045 w 5176493"/>
              <a:gd name="connsiteY29" fmla="*/ 6557779 h 6642302"/>
              <a:gd name="connsiteX30" fmla="*/ 5125805 w 5176493"/>
              <a:gd name="connsiteY30" fmla="*/ 6604551 h 6642302"/>
              <a:gd name="connsiteX31" fmla="*/ 5087705 w 5176493"/>
              <a:gd name="connsiteY31" fmla="*/ 6642302 h 6642302"/>
              <a:gd name="connsiteX32" fmla="*/ 38102 w 5176493"/>
              <a:gd name="connsiteY32" fmla="*/ 6638132 h 6642302"/>
              <a:gd name="connsiteX33" fmla="*/ 0 w 5176493"/>
              <a:gd name="connsiteY33" fmla="*/ 6600274 h 6642302"/>
              <a:gd name="connsiteX0" fmla="*/ 0 w 5167765"/>
              <a:gd name="connsiteY0" fmla="*/ 6600274 h 6642302"/>
              <a:gd name="connsiteX1" fmla="*/ 1 w 5167765"/>
              <a:gd name="connsiteY1" fmla="*/ 48613 h 6642302"/>
              <a:gd name="connsiteX2" fmla="*/ 48927 w 5167765"/>
              <a:gd name="connsiteY2" fmla="*/ 0 h 6642302"/>
              <a:gd name="connsiteX3" fmla="*/ 4144602 w 5167765"/>
              <a:gd name="connsiteY3" fmla="*/ 0 h 6642302"/>
              <a:gd name="connsiteX4" fmla="*/ 4154695 w 5167765"/>
              <a:gd name="connsiteY4" fmla="*/ 4170 h 6642302"/>
              <a:gd name="connsiteX5" fmla="*/ 5087707 w 5167765"/>
              <a:gd name="connsiteY5" fmla="*/ 4170 h 6642302"/>
              <a:gd name="connsiteX6" fmla="*/ 5144547 w 5167765"/>
              <a:gd name="connsiteY6" fmla="*/ 55428 h 6642302"/>
              <a:gd name="connsiteX7" fmla="*/ 5142389 w 5167765"/>
              <a:gd name="connsiteY7" fmla="*/ 107923 h 6642302"/>
              <a:gd name="connsiteX8" fmla="*/ 5138561 w 5167765"/>
              <a:gd name="connsiteY8" fmla="*/ 812716 h 6642302"/>
              <a:gd name="connsiteX9" fmla="*/ 5141082 w 5167765"/>
              <a:gd name="connsiteY9" fmla="*/ 813536 h 6642302"/>
              <a:gd name="connsiteX10" fmla="*/ 5148136 w 5167765"/>
              <a:gd name="connsiteY10" fmla="*/ 851789 h 6642302"/>
              <a:gd name="connsiteX11" fmla="*/ 5148328 w 5167765"/>
              <a:gd name="connsiteY11" fmla="*/ 957020 h 6642302"/>
              <a:gd name="connsiteX12" fmla="*/ 5151687 w 5167765"/>
              <a:gd name="connsiteY12" fmla="*/ 1019100 h 6642302"/>
              <a:gd name="connsiteX13" fmla="*/ 5158060 w 5167765"/>
              <a:gd name="connsiteY13" fmla="*/ 1041298 h 6642302"/>
              <a:gd name="connsiteX14" fmla="*/ 5167748 w 5167765"/>
              <a:gd name="connsiteY14" fmla="*/ 1191072 h 6642302"/>
              <a:gd name="connsiteX15" fmla="*/ 5164272 w 5167765"/>
              <a:gd name="connsiteY15" fmla="*/ 1242296 h 6642302"/>
              <a:gd name="connsiteX16" fmla="*/ 5155263 w 5167765"/>
              <a:gd name="connsiteY16" fmla="*/ 1348034 h 6642302"/>
              <a:gd name="connsiteX17" fmla="*/ 5160734 w 5167765"/>
              <a:gd name="connsiteY17" fmla="*/ 1428391 h 6642302"/>
              <a:gd name="connsiteX18" fmla="*/ 5155592 w 5167765"/>
              <a:gd name="connsiteY18" fmla="*/ 1440386 h 6642302"/>
              <a:gd name="connsiteX19" fmla="*/ 5142766 w 5167765"/>
              <a:gd name="connsiteY19" fmla="*/ 1518093 h 6642302"/>
              <a:gd name="connsiteX20" fmla="*/ 5140732 w 5167765"/>
              <a:gd name="connsiteY20" fmla="*/ 1544681 h 6642302"/>
              <a:gd name="connsiteX21" fmla="*/ 5140669 w 5167765"/>
              <a:gd name="connsiteY21" fmla="*/ 1552222 h 6642302"/>
              <a:gd name="connsiteX22" fmla="*/ 5142993 w 5167765"/>
              <a:gd name="connsiteY22" fmla="*/ 1557256 h 6642302"/>
              <a:gd name="connsiteX23" fmla="*/ 5139693 w 5167765"/>
              <a:gd name="connsiteY23" fmla="*/ 1710451 h 6642302"/>
              <a:gd name="connsiteX24" fmla="*/ 5142213 w 5167765"/>
              <a:gd name="connsiteY24" fmla="*/ 1711271 h 6642302"/>
              <a:gd name="connsiteX25" fmla="*/ 5149268 w 5167765"/>
              <a:gd name="connsiteY25" fmla="*/ 1749523 h 6642302"/>
              <a:gd name="connsiteX26" fmla="*/ 5149458 w 5167765"/>
              <a:gd name="connsiteY26" fmla="*/ 1854755 h 6642302"/>
              <a:gd name="connsiteX27" fmla="*/ 5152818 w 5167765"/>
              <a:gd name="connsiteY27" fmla="*/ 1916835 h 6642302"/>
              <a:gd name="connsiteX28" fmla="*/ 5145744 w 5167765"/>
              <a:gd name="connsiteY28" fmla="*/ 6556712 h 6642302"/>
              <a:gd name="connsiteX29" fmla="*/ 5126045 w 5167765"/>
              <a:gd name="connsiteY29" fmla="*/ 6557779 h 6642302"/>
              <a:gd name="connsiteX30" fmla="*/ 5125805 w 5167765"/>
              <a:gd name="connsiteY30" fmla="*/ 6604551 h 6642302"/>
              <a:gd name="connsiteX31" fmla="*/ 5087705 w 5167765"/>
              <a:gd name="connsiteY31" fmla="*/ 6642302 h 6642302"/>
              <a:gd name="connsiteX32" fmla="*/ 38102 w 5167765"/>
              <a:gd name="connsiteY32" fmla="*/ 6638132 h 6642302"/>
              <a:gd name="connsiteX33" fmla="*/ 0 w 5167765"/>
              <a:gd name="connsiteY33" fmla="*/ 6600274 h 6642302"/>
              <a:gd name="connsiteX0" fmla="*/ 0 w 5167765"/>
              <a:gd name="connsiteY0" fmla="*/ 6600274 h 6642302"/>
              <a:gd name="connsiteX1" fmla="*/ 1 w 5167765"/>
              <a:gd name="connsiteY1" fmla="*/ 48613 h 6642302"/>
              <a:gd name="connsiteX2" fmla="*/ 48927 w 5167765"/>
              <a:gd name="connsiteY2" fmla="*/ 0 h 6642302"/>
              <a:gd name="connsiteX3" fmla="*/ 4144602 w 5167765"/>
              <a:gd name="connsiteY3" fmla="*/ 0 h 6642302"/>
              <a:gd name="connsiteX4" fmla="*/ 4154695 w 5167765"/>
              <a:gd name="connsiteY4" fmla="*/ 4170 h 6642302"/>
              <a:gd name="connsiteX5" fmla="*/ 5087707 w 5167765"/>
              <a:gd name="connsiteY5" fmla="*/ 4170 h 6642302"/>
              <a:gd name="connsiteX6" fmla="*/ 5144547 w 5167765"/>
              <a:gd name="connsiteY6" fmla="*/ 55428 h 6642302"/>
              <a:gd name="connsiteX7" fmla="*/ 5142389 w 5167765"/>
              <a:gd name="connsiteY7" fmla="*/ 107923 h 6642302"/>
              <a:gd name="connsiteX8" fmla="*/ 5138561 w 5167765"/>
              <a:gd name="connsiteY8" fmla="*/ 812716 h 6642302"/>
              <a:gd name="connsiteX9" fmla="*/ 5141082 w 5167765"/>
              <a:gd name="connsiteY9" fmla="*/ 813536 h 6642302"/>
              <a:gd name="connsiteX10" fmla="*/ 5148136 w 5167765"/>
              <a:gd name="connsiteY10" fmla="*/ 851789 h 6642302"/>
              <a:gd name="connsiteX11" fmla="*/ 5148328 w 5167765"/>
              <a:gd name="connsiteY11" fmla="*/ 957020 h 6642302"/>
              <a:gd name="connsiteX12" fmla="*/ 5151687 w 5167765"/>
              <a:gd name="connsiteY12" fmla="*/ 1019100 h 6642302"/>
              <a:gd name="connsiteX13" fmla="*/ 5158060 w 5167765"/>
              <a:gd name="connsiteY13" fmla="*/ 1041298 h 6642302"/>
              <a:gd name="connsiteX14" fmla="*/ 5167748 w 5167765"/>
              <a:gd name="connsiteY14" fmla="*/ 1191072 h 6642302"/>
              <a:gd name="connsiteX15" fmla="*/ 5164272 w 5167765"/>
              <a:gd name="connsiteY15" fmla="*/ 1242296 h 6642302"/>
              <a:gd name="connsiteX16" fmla="*/ 5155263 w 5167765"/>
              <a:gd name="connsiteY16" fmla="*/ 1348034 h 6642302"/>
              <a:gd name="connsiteX17" fmla="*/ 5160734 w 5167765"/>
              <a:gd name="connsiteY17" fmla="*/ 1428391 h 6642302"/>
              <a:gd name="connsiteX18" fmla="*/ 5155592 w 5167765"/>
              <a:gd name="connsiteY18" fmla="*/ 1440386 h 6642302"/>
              <a:gd name="connsiteX19" fmla="*/ 5142766 w 5167765"/>
              <a:gd name="connsiteY19" fmla="*/ 1518093 h 6642302"/>
              <a:gd name="connsiteX20" fmla="*/ 5140732 w 5167765"/>
              <a:gd name="connsiteY20" fmla="*/ 1544681 h 6642302"/>
              <a:gd name="connsiteX21" fmla="*/ 5140669 w 5167765"/>
              <a:gd name="connsiteY21" fmla="*/ 1552222 h 6642302"/>
              <a:gd name="connsiteX22" fmla="*/ 5142993 w 5167765"/>
              <a:gd name="connsiteY22" fmla="*/ 1557256 h 6642302"/>
              <a:gd name="connsiteX23" fmla="*/ 5139693 w 5167765"/>
              <a:gd name="connsiteY23" fmla="*/ 1710451 h 6642302"/>
              <a:gd name="connsiteX24" fmla="*/ 5142213 w 5167765"/>
              <a:gd name="connsiteY24" fmla="*/ 1711271 h 6642302"/>
              <a:gd name="connsiteX25" fmla="*/ 5149268 w 5167765"/>
              <a:gd name="connsiteY25" fmla="*/ 1749523 h 6642302"/>
              <a:gd name="connsiteX26" fmla="*/ 5149458 w 5167765"/>
              <a:gd name="connsiteY26" fmla="*/ 1854755 h 6642302"/>
              <a:gd name="connsiteX27" fmla="*/ 5152818 w 5167765"/>
              <a:gd name="connsiteY27" fmla="*/ 1916835 h 6642302"/>
              <a:gd name="connsiteX28" fmla="*/ 5145744 w 5167765"/>
              <a:gd name="connsiteY28" fmla="*/ 6556712 h 6642302"/>
              <a:gd name="connsiteX29" fmla="*/ 5125805 w 5167765"/>
              <a:gd name="connsiteY29" fmla="*/ 6604551 h 6642302"/>
              <a:gd name="connsiteX30" fmla="*/ 5087705 w 5167765"/>
              <a:gd name="connsiteY30" fmla="*/ 6642302 h 6642302"/>
              <a:gd name="connsiteX31" fmla="*/ 38102 w 5167765"/>
              <a:gd name="connsiteY31" fmla="*/ 6638132 h 6642302"/>
              <a:gd name="connsiteX32" fmla="*/ 0 w 5167765"/>
              <a:gd name="connsiteY32" fmla="*/ 6600274 h 6642302"/>
              <a:gd name="connsiteX0" fmla="*/ 0 w 5167765"/>
              <a:gd name="connsiteY0" fmla="*/ 6600274 h 6642302"/>
              <a:gd name="connsiteX1" fmla="*/ 1 w 5167765"/>
              <a:gd name="connsiteY1" fmla="*/ 48613 h 6642302"/>
              <a:gd name="connsiteX2" fmla="*/ 48927 w 5167765"/>
              <a:gd name="connsiteY2" fmla="*/ 0 h 6642302"/>
              <a:gd name="connsiteX3" fmla="*/ 4144602 w 5167765"/>
              <a:gd name="connsiteY3" fmla="*/ 0 h 6642302"/>
              <a:gd name="connsiteX4" fmla="*/ 4154695 w 5167765"/>
              <a:gd name="connsiteY4" fmla="*/ 4170 h 6642302"/>
              <a:gd name="connsiteX5" fmla="*/ 5087707 w 5167765"/>
              <a:gd name="connsiteY5" fmla="*/ 4170 h 6642302"/>
              <a:gd name="connsiteX6" fmla="*/ 5144547 w 5167765"/>
              <a:gd name="connsiteY6" fmla="*/ 55428 h 6642302"/>
              <a:gd name="connsiteX7" fmla="*/ 5142389 w 5167765"/>
              <a:gd name="connsiteY7" fmla="*/ 107923 h 6642302"/>
              <a:gd name="connsiteX8" fmla="*/ 5138561 w 5167765"/>
              <a:gd name="connsiteY8" fmla="*/ 812716 h 6642302"/>
              <a:gd name="connsiteX9" fmla="*/ 5141082 w 5167765"/>
              <a:gd name="connsiteY9" fmla="*/ 813536 h 6642302"/>
              <a:gd name="connsiteX10" fmla="*/ 5148136 w 5167765"/>
              <a:gd name="connsiteY10" fmla="*/ 851789 h 6642302"/>
              <a:gd name="connsiteX11" fmla="*/ 5148328 w 5167765"/>
              <a:gd name="connsiteY11" fmla="*/ 957020 h 6642302"/>
              <a:gd name="connsiteX12" fmla="*/ 5151687 w 5167765"/>
              <a:gd name="connsiteY12" fmla="*/ 1019100 h 6642302"/>
              <a:gd name="connsiteX13" fmla="*/ 5158060 w 5167765"/>
              <a:gd name="connsiteY13" fmla="*/ 1041298 h 6642302"/>
              <a:gd name="connsiteX14" fmla="*/ 5167748 w 5167765"/>
              <a:gd name="connsiteY14" fmla="*/ 1191072 h 6642302"/>
              <a:gd name="connsiteX15" fmla="*/ 5164272 w 5167765"/>
              <a:gd name="connsiteY15" fmla="*/ 1242296 h 6642302"/>
              <a:gd name="connsiteX16" fmla="*/ 5155263 w 5167765"/>
              <a:gd name="connsiteY16" fmla="*/ 1348034 h 6642302"/>
              <a:gd name="connsiteX17" fmla="*/ 5160734 w 5167765"/>
              <a:gd name="connsiteY17" fmla="*/ 1428391 h 6642302"/>
              <a:gd name="connsiteX18" fmla="*/ 5155592 w 5167765"/>
              <a:gd name="connsiteY18" fmla="*/ 1440386 h 6642302"/>
              <a:gd name="connsiteX19" fmla="*/ 5142766 w 5167765"/>
              <a:gd name="connsiteY19" fmla="*/ 1518093 h 6642302"/>
              <a:gd name="connsiteX20" fmla="*/ 5140732 w 5167765"/>
              <a:gd name="connsiteY20" fmla="*/ 1544681 h 6642302"/>
              <a:gd name="connsiteX21" fmla="*/ 5140669 w 5167765"/>
              <a:gd name="connsiteY21" fmla="*/ 1552222 h 6642302"/>
              <a:gd name="connsiteX22" fmla="*/ 5142993 w 5167765"/>
              <a:gd name="connsiteY22" fmla="*/ 1557256 h 6642302"/>
              <a:gd name="connsiteX23" fmla="*/ 5139693 w 5167765"/>
              <a:gd name="connsiteY23" fmla="*/ 1710451 h 6642302"/>
              <a:gd name="connsiteX24" fmla="*/ 5142213 w 5167765"/>
              <a:gd name="connsiteY24" fmla="*/ 1711271 h 6642302"/>
              <a:gd name="connsiteX25" fmla="*/ 5149268 w 5167765"/>
              <a:gd name="connsiteY25" fmla="*/ 1749523 h 6642302"/>
              <a:gd name="connsiteX26" fmla="*/ 5149458 w 5167765"/>
              <a:gd name="connsiteY26" fmla="*/ 1854755 h 6642302"/>
              <a:gd name="connsiteX27" fmla="*/ 5152818 w 5167765"/>
              <a:gd name="connsiteY27" fmla="*/ 1916835 h 6642302"/>
              <a:gd name="connsiteX28" fmla="*/ 5145744 w 5167765"/>
              <a:gd name="connsiteY28" fmla="*/ 6556712 h 6642302"/>
              <a:gd name="connsiteX29" fmla="*/ 5136825 w 5167765"/>
              <a:gd name="connsiteY29" fmla="*/ 6607287 h 6642302"/>
              <a:gd name="connsiteX30" fmla="*/ 5087705 w 5167765"/>
              <a:gd name="connsiteY30" fmla="*/ 6642302 h 6642302"/>
              <a:gd name="connsiteX31" fmla="*/ 38102 w 5167765"/>
              <a:gd name="connsiteY31" fmla="*/ 6638132 h 6642302"/>
              <a:gd name="connsiteX32" fmla="*/ 0 w 5167765"/>
              <a:gd name="connsiteY32" fmla="*/ 6600274 h 6642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5167765" h="6642302">
                <a:moveTo>
                  <a:pt x="0" y="6600274"/>
                </a:moveTo>
                <a:cubicBezTo>
                  <a:pt x="0" y="4416387"/>
                  <a:pt x="1" y="2232500"/>
                  <a:pt x="1" y="48613"/>
                </a:cubicBezTo>
                <a:cubicBezTo>
                  <a:pt x="1" y="27749"/>
                  <a:pt x="27928" y="0"/>
                  <a:pt x="48927" y="0"/>
                </a:cubicBezTo>
                <a:lnTo>
                  <a:pt x="4144602" y="0"/>
                </a:lnTo>
                <a:lnTo>
                  <a:pt x="4154695" y="4170"/>
                </a:lnTo>
                <a:lnTo>
                  <a:pt x="5087707" y="4170"/>
                </a:lnTo>
                <a:cubicBezTo>
                  <a:pt x="5150779" y="9976"/>
                  <a:pt x="5135433" y="38136"/>
                  <a:pt x="5144547" y="55428"/>
                </a:cubicBezTo>
                <a:cubicBezTo>
                  <a:pt x="5144478" y="66737"/>
                  <a:pt x="5142458" y="96613"/>
                  <a:pt x="5142389" y="107923"/>
                </a:cubicBezTo>
                <a:lnTo>
                  <a:pt x="5138561" y="812716"/>
                </a:lnTo>
                <a:lnTo>
                  <a:pt x="5141082" y="813536"/>
                </a:lnTo>
                <a:cubicBezTo>
                  <a:pt x="5143174" y="820210"/>
                  <a:pt x="5146929" y="827874"/>
                  <a:pt x="5148136" y="851789"/>
                </a:cubicBezTo>
                <a:cubicBezTo>
                  <a:pt x="5136897" y="881581"/>
                  <a:pt x="5163423" y="919987"/>
                  <a:pt x="5148328" y="957020"/>
                </a:cubicBezTo>
                <a:cubicBezTo>
                  <a:pt x="5144646" y="970534"/>
                  <a:pt x="5144703" y="1011712"/>
                  <a:pt x="5151687" y="1019100"/>
                </a:cubicBezTo>
                <a:cubicBezTo>
                  <a:pt x="5153136" y="1027604"/>
                  <a:pt x="5150541" y="1037769"/>
                  <a:pt x="5158060" y="1041298"/>
                </a:cubicBezTo>
                <a:cubicBezTo>
                  <a:pt x="5160736" y="1069959"/>
                  <a:pt x="5166712" y="1157573"/>
                  <a:pt x="5167748" y="1191072"/>
                </a:cubicBezTo>
                <a:cubicBezTo>
                  <a:pt x="5168070" y="1203028"/>
                  <a:pt x="5163950" y="1230340"/>
                  <a:pt x="5164272" y="1242296"/>
                </a:cubicBezTo>
                <a:cubicBezTo>
                  <a:pt x="5161807" y="1298999"/>
                  <a:pt x="5159110" y="1312919"/>
                  <a:pt x="5155263" y="1348034"/>
                </a:cubicBezTo>
                <a:cubicBezTo>
                  <a:pt x="5157088" y="1374820"/>
                  <a:pt x="5158911" y="1401606"/>
                  <a:pt x="5160734" y="1428391"/>
                </a:cubicBezTo>
                <a:lnTo>
                  <a:pt x="5155592" y="1440386"/>
                </a:lnTo>
                <a:cubicBezTo>
                  <a:pt x="5149871" y="1467721"/>
                  <a:pt x="5155467" y="1500606"/>
                  <a:pt x="5142766" y="1518093"/>
                </a:cubicBezTo>
                <a:lnTo>
                  <a:pt x="5140732" y="1544681"/>
                </a:lnTo>
                <a:cubicBezTo>
                  <a:pt x="5140711" y="1547195"/>
                  <a:pt x="5140690" y="1549708"/>
                  <a:pt x="5140669" y="1552222"/>
                </a:cubicBezTo>
                <a:lnTo>
                  <a:pt x="5142993" y="1557256"/>
                </a:lnTo>
                <a:cubicBezTo>
                  <a:pt x="5142831" y="1583627"/>
                  <a:pt x="5139823" y="1684782"/>
                  <a:pt x="5139693" y="1710451"/>
                </a:cubicBezTo>
                <a:lnTo>
                  <a:pt x="5142213" y="1711271"/>
                </a:lnTo>
                <a:cubicBezTo>
                  <a:pt x="5144305" y="1717945"/>
                  <a:pt x="5148060" y="1725609"/>
                  <a:pt x="5149268" y="1749523"/>
                </a:cubicBezTo>
                <a:cubicBezTo>
                  <a:pt x="5138028" y="1779316"/>
                  <a:pt x="5164555" y="1817722"/>
                  <a:pt x="5149458" y="1854755"/>
                </a:cubicBezTo>
                <a:cubicBezTo>
                  <a:pt x="5145777" y="1868269"/>
                  <a:pt x="5145835" y="1909447"/>
                  <a:pt x="5152818" y="1916835"/>
                </a:cubicBezTo>
                <a:cubicBezTo>
                  <a:pt x="5152247" y="2698926"/>
                  <a:pt x="5157316" y="5786021"/>
                  <a:pt x="5145744" y="6556712"/>
                </a:cubicBezTo>
                <a:lnTo>
                  <a:pt x="5136825" y="6607287"/>
                </a:lnTo>
                <a:cubicBezTo>
                  <a:pt x="5136705" y="6628131"/>
                  <a:pt x="5108682" y="6642248"/>
                  <a:pt x="5087705" y="6642302"/>
                </a:cubicBezTo>
                <a:lnTo>
                  <a:pt x="38102" y="6638132"/>
                </a:lnTo>
                <a:cubicBezTo>
                  <a:pt x="17083" y="6638078"/>
                  <a:pt x="60" y="6621161"/>
                  <a:pt x="0" y="6600274"/>
                </a:cubicBezTo>
                <a:close/>
              </a:path>
            </a:pathLst>
          </a:custGeom>
          <a:solidFill>
            <a:srgbClr val="FFFFFF"/>
          </a:solidFill>
          <a:ln w="9525" cap="flat">
            <a:noFill/>
            <a:prstDash val="solid"/>
            <a:miter/>
          </a:ln>
        </p:spPr>
        <p:txBody>
          <a:bodyPr wrap="square" rtlCol="0" anchor="ctr">
            <a:noAutofit/>
          </a:bodyPr>
          <a:lstStyle/>
          <a:p>
            <a:endParaRPr lang="en-US"/>
          </a:p>
        </p:txBody>
      </p:sp>
      <p:sp>
        <p:nvSpPr>
          <p:cNvPr id="34" name="Freeform: Shape 19">
            <a:extLst>
              <a:ext uri="{FF2B5EF4-FFF2-40B4-BE49-F238E27FC236}">
                <a16:creationId xmlns:a16="http://schemas.microsoft.com/office/drawing/2014/main" id="{A90B64B6-52EF-4B28-B517-0F9881452F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4691138">
            <a:off x="766453" y="-136713"/>
            <a:ext cx="444795" cy="1868387"/>
          </a:xfrm>
          <a:custGeom>
            <a:avLst/>
            <a:gdLst>
              <a:gd name="connsiteX0" fmla="*/ 0 w 555597"/>
              <a:gd name="connsiteY0" fmla="*/ 83880 h 1999290"/>
              <a:gd name="connsiteX1" fmla="*/ 49282 w 555597"/>
              <a:gd name="connsiteY1" fmla="*/ 71215 h 1999290"/>
              <a:gd name="connsiteX2" fmla="*/ 174397 w 555597"/>
              <a:gd name="connsiteY2" fmla="*/ 45224 h 1999290"/>
              <a:gd name="connsiteX3" fmla="*/ 242049 w 555597"/>
              <a:gd name="connsiteY3" fmla="*/ 54744 h 1999290"/>
              <a:gd name="connsiteX4" fmla="*/ 326503 w 555597"/>
              <a:gd name="connsiteY4" fmla="*/ 39434 h 1999290"/>
              <a:gd name="connsiteX5" fmla="*/ 343350 w 555597"/>
              <a:gd name="connsiteY5" fmla="*/ 40491 h 1999290"/>
              <a:gd name="connsiteX6" fmla="*/ 349790 w 555597"/>
              <a:gd name="connsiteY6" fmla="*/ 52348 h 1999290"/>
              <a:gd name="connsiteX7" fmla="*/ 355722 w 555597"/>
              <a:gd name="connsiteY7" fmla="*/ 54552 h 1999290"/>
              <a:gd name="connsiteX8" fmla="*/ 374741 w 555597"/>
              <a:gd name="connsiteY8" fmla="*/ 39676 h 1999290"/>
              <a:gd name="connsiteX9" fmla="*/ 469664 w 555597"/>
              <a:gd name="connsiteY9" fmla="*/ 48453 h 1999290"/>
              <a:gd name="connsiteX10" fmla="*/ 521607 w 555597"/>
              <a:gd name="connsiteY10" fmla="*/ 10408 h 1999290"/>
              <a:gd name="connsiteX11" fmla="*/ 555597 w 555597"/>
              <a:gd name="connsiteY11" fmla="*/ 0 h 1999290"/>
              <a:gd name="connsiteX12" fmla="*/ 555597 w 555597"/>
              <a:gd name="connsiteY12" fmla="*/ 1995494 h 1999290"/>
              <a:gd name="connsiteX13" fmla="*/ 537215 w 555597"/>
              <a:gd name="connsiteY13" fmla="*/ 1991185 h 1999290"/>
              <a:gd name="connsiteX14" fmla="*/ 479386 w 555597"/>
              <a:gd name="connsiteY14" fmla="*/ 1992931 h 1999290"/>
              <a:gd name="connsiteX15" fmla="*/ 462617 w 555597"/>
              <a:gd name="connsiteY15" fmla="*/ 1999290 h 1999290"/>
              <a:gd name="connsiteX16" fmla="*/ 420522 w 555597"/>
              <a:gd name="connsiteY16" fmla="*/ 1999290 h 1999290"/>
              <a:gd name="connsiteX17" fmla="*/ 382909 w 555597"/>
              <a:gd name="connsiteY17" fmla="*/ 1988738 h 1999290"/>
              <a:gd name="connsiteX18" fmla="*/ 295360 w 555597"/>
              <a:gd name="connsiteY18" fmla="*/ 1977122 h 1999290"/>
              <a:gd name="connsiteX19" fmla="*/ 256969 w 555597"/>
              <a:gd name="connsiteY19" fmla="*/ 1970444 h 1999290"/>
              <a:gd name="connsiteX20" fmla="*/ 227096 w 555597"/>
              <a:gd name="connsiteY20" fmla="*/ 1951548 h 1999290"/>
              <a:gd name="connsiteX21" fmla="*/ 222890 w 555597"/>
              <a:gd name="connsiteY21" fmla="*/ 1935696 h 1999290"/>
              <a:gd name="connsiteX22" fmla="*/ 202274 w 555597"/>
              <a:gd name="connsiteY22" fmla="*/ 1929911 h 1999290"/>
              <a:gd name="connsiteX23" fmla="*/ 197448 w 555597"/>
              <a:gd name="connsiteY23" fmla="*/ 1925621 h 1999290"/>
              <a:gd name="connsiteX24" fmla="*/ 169099 w 555597"/>
              <a:gd name="connsiteY24" fmla="*/ 1903786 h 1999290"/>
              <a:gd name="connsiteX25" fmla="*/ 92344 w 555597"/>
              <a:gd name="connsiteY25" fmla="*/ 1925464 h 1999290"/>
              <a:gd name="connsiteX26" fmla="*/ 11266 w 555597"/>
              <a:gd name="connsiteY26" fmla="*/ 1895947 h 1999290"/>
              <a:gd name="connsiteX27" fmla="*/ 0 w 555597"/>
              <a:gd name="connsiteY27" fmla="*/ 1893933 h 19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55597" h="1999290">
                <a:moveTo>
                  <a:pt x="0" y="83880"/>
                </a:moveTo>
                <a:lnTo>
                  <a:pt x="49282" y="71215"/>
                </a:lnTo>
                <a:cubicBezTo>
                  <a:pt x="91656" y="63184"/>
                  <a:pt x="135655" y="58277"/>
                  <a:pt x="174397" y="45224"/>
                </a:cubicBezTo>
                <a:cubicBezTo>
                  <a:pt x="225837" y="94025"/>
                  <a:pt x="195077" y="47856"/>
                  <a:pt x="242049" y="54744"/>
                </a:cubicBezTo>
                <a:lnTo>
                  <a:pt x="326503" y="39434"/>
                </a:lnTo>
                <a:lnTo>
                  <a:pt x="343350" y="40491"/>
                </a:lnTo>
                <a:lnTo>
                  <a:pt x="349790" y="52348"/>
                </a:lnTo>
                <a:lnTo>
                  <a:pt x="355722" y="54552"/>
                </a:lnTo>
                <a:lnTo>
                  <a:pt x="374741" y="39676"/>
                </a:lnTo>
                <a:cubicBezTo>
                  <a:pt x="402796" y="31662"/>
                  <a:pt x="441033" y="50452"/>
                  <a:pt x="469664" y="48453"/>
                </a:cubicBezTo>
                <a:cubicBezTo>
                  <a:pt x="478380" y="29604"/>
                  <a:pt x="496522" y="19255"/>
                  <a:pt x="521607" y="10408"/>
                </a:cubicBezTo>
                <a:lnTo>
                  <a:pt x="555597" y="0"/>
                </a:lnTo>
                <a:lnTo>
                  <a:pt x="555597" y="1995494"/>
                </a:lnTo>
                <a:lnTo>
                  <a:pt x="537215" y="1991185"/>
                </a:lnTo>
                <a:cubicBezTo>
                  <a:pt x="514565" y="1988101"/>
                  <a:pt x="490837" y="1988688"/>
                  <a:pt x="479386" y="1992931"/>
                </a:cubicBezTo>
                <a:lnTo>
                  <a:pt x="462617" y="1999290"/>
                </a:lnTo>
                <a:lnTo>
                  <a:pt x="420522" y="1999290"/>
                </a:lnTo>
                <a:lnTo>
                  <a:pt x="382909" y="1988738"/>
                </a:lnTo>
                <a:cubicBezTo>
                  <a:pt x="350860" y="1976654"/>
                  <a:pt x="320299" y="1963332"/>
                  <a:pt x="295360" y="1977122"/>
                </a:cubicBezTo>
                <a:cubicBezTo>
                  <a:pt x="281004" y="1978006"/>
                  <a:pt x="268406" y="1975325"/>
                  <a:pt x="256969" y="1970444"/>
                </a:cubicBezTo>
                <a:lnTo>
                  <a:pt x="227096" y="1951548"/>
                </a:lnTo>
                <a:lnTo>
                  <a:pt x="222890" y="1935696"/>
                </a:lnTo>
                <a:lnTo>
                  <a:pt x="202274" y="1929911"/>
                </a:lnTo>
                <a:lnTo>
                  <a:pt x="197448" y="1925621"/>
                </a:lnTo>
                <a:cubicBezTo>
                  <a:pt x="188240" y="1917376"/>
                  <a:pt x="178991" y="1909643"/>
                  <a:pt x="169099" y="1903786"/>
                </a:cubicBezTo>
                <a:cubicBezTo>
                  <a:pt x="158518" y="1969055"/>
                  <a:pt x="83191" y="1864739"/>
                  <a:pt x="92344" y="1925464"/>
                </a:cubicBezTo>
                <a:cubicBezTo>
                  <a:pt x="36140" y="1904645"/>
                  <a:pt x="59596" y="1967908"/>
                  <a:pt x="11266" y="1895947"/>
                </a:cubicBezTo>
                <a:lnTo>
                  <a:pt x="0" y="1893933"/>
                </a:lnTo>
                <a:close/>
              </a:path>
            </a:pathLst>
          </a:custGeom>
          <a:blipFill dpi="0" rotWithShape="1">
            <a:blip r:embed="rId4">
              <a:alphaModFix amt="84000"/>
            </a:blip>
            <a:srcRect/>
            <a:tile tx="0" ty="0" sx="100000" sy="100000" flip="none" algn="tl"/>
          </a:blipFill>
          <a:ln>
            <a:noFill/>
          </a:ln>
          <a:effectLst>
            <a:outerShdw blurRad="63500" dist="127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Picture 3" descr="Chart, line chart, scatter chart&#10;&#10;Description automatically generated">
            <a:extLst>
              <a:ext uri="{FF2B5EF4-FFF2-40B4-BE49-F238E27FC236}">
                <a16:creationId xmlns:a16="http://schemas.microsoft.com/office/drawing/2014/main" id="{5E295CED-03CA-E989-C769-59EBB235E383}"/>
              </a:ext>
            </a:extLst>
          </p:cNvPr>
          <p:cNvPicPr>
            <a:picLocks noChangeAspect="1"/>
          </p:cNvPicPr>
          <p:nvPr/>
        </p:nvPicPr>
        <p:blipFill>
          <a:blip r:embed="rId5"/>
          <a:stretch>
            <a:fillRect/>
          </a:stretch>
        </p:blipFill>
        <p:spPr>
          <a:xfrm>
            <a:off x="1031358" y="1870880"/>
            <a:ext cx="6316114" cy="3194839"/>
          </a:xfrm>
          <a:prstGeom prst="rect">
            <a:avLst/>
          </a:prstGeom>
        </p:spPr>
      </p:pic>
      <p:sp>
        <p:nvSpPr>
          <p:cNvPr id="2" name="Title 1">
            <a:extLst>
              <a:ext uri="{FF2B5EF4-FFF2-40B4-BE49-F238E27FC236}">
                <a16:creationId xmlns:a16="http://schemas.microsoft.com/office/drawing/2014/main" id="{6DD4B415-7DAF-94FE-919C-4FDC0262E2A2}"/>
              </a:ext>
            </a:extLst>
          </p:cNvPr>
          <p:cNvSpPr>
            <a:spLocks noGrp="1"/>
          </p:cNvSpPr>
          <p:nvPr>
            <p:ph type="title"/>
          </p:nvPr>
        </p:nvSpPr>
        <p:spPr>
          <a:xfrm>
            <a:off x="6798365" y="3270249"/>
            <a:ext cx="4707837" cy="3085755"/>
          </a:xfrm>
        </p:spPr>
        <p:txBody>
          <a:bodyPr vert="horz" lIns="91440" tIns="45720" rIns="91440" bIns="45720" rtlCol="0" anchor="t">
            <a:normAutofit/>
          </a:bodyPr>
          <a:lstStyle/>
          <a:p>
            <a:pPr algn="r"/>
            <a:r>
              <a:rPr lang="en-US" sz="5400"/>
              <a:t>Residual Pot</a:t>
            </a:r>
          </a:p>
        </p:txBody>
      </p:sp>
      <p:grpSp>
        <p:nvGrpSpPr>
          <p:cNvPr id="35" name="Group 21">
            <a:extLst>
              <a:ext uri="{FF2B5EF4-FFF2-40B4-BE49-F238E27FC236}">
                <a16:creationId xmlns:a16="http://schemas.microsoft.com/office/drawing/2014/main" id="{6245FAB1-8376-47AA-BCD3-F8053CD6FC4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23" name="Group 22">
              <a:extLst>
                <a:ext uri="{FF2B5EF4-FFF2-40B4-BE49-F238E27FC236}">
                  <a16:creationId xmlns:a16="http://schemas.microsoft.com/office/drawing/2014/main" id="{12B88412-E765-4DE3-8007-A72DAFB06E9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25" name="Straight Connector 24">
                <a:extLst>
                  <a:ext uri="{FF2B5EF4-FFF2-40B4-BE49-F238E27FC236}">
                    <a16:creationId xmlns:a16="http://schemas.microsoft.com/office/drawing/2014/main" id="{DFE6A0F6-D56F-463C-B837-479041A6512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4EE2628D-2B89-4F1A-996E-FE8BE439415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4" name="Oval 23">
              <a:extLst>
                <a:ext uri="{FF2B5EF4-FFF2-40B4-BE49-F238E27FC236}">
                  <a16:creationId xmlns:a16="http://schemas.microsoft.com/office/drawing/2014/main" id="{981684C2-6B30-4C15-B17B-E6F56632D3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Residuals">
            <a:hlinkClick r:id="" action="ppaction://media"/>
            <a:extLst>
              <a:ext uri="{FF2B5EF4-FFF2-40B4-BE49-F238E27FC236}">
                <a16:creationId xmlns:a16="http://schemas.microsoft.com/office/drawing/2014/main" id="{C83E64AF-C6A9-6D13-8238-A1EDB9C1FE1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087215" y="5623045"/>
            <a:ext cx="730250" cy="730250"/>
          </a:xfrm>
          <a:prstGeom prst="rect">
            <a:avLst/>
          </a:prstGeom>
        </p:spPr>
      </p:pic>
    </p:spTree>
    <p:extLst>
      <p:ext uri="{BB962C8B-B14F-4D97-AF65-F5344CB8AC3E}">
        <p14:creationId xmlns:p14="http://schemas.microsoft.com/office/powerpoint/2010/main" val="364767548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9C6A04-F0DD-5CAC-CFC3-AD198B67FFF3}"/>
              </a:ext>
            </a:extLst>
          </p:cNvPr>
          <p:cNvSpPr>
            <a:spLocks noGrp="1"/>
          </p:cNvSpPr>
          <p:nvPr>
            <p:ph type="title"/>
          </p:nvPr>
        </p:nvSpPr>
        <p:spPr>
          <a:xfrm>
            <a:off x="4095482" y="-74903"/>
            <a:ext cx="9493249" cy="1577975"/>
          </a:xfrm>
        </p:spPr>
        <p:txBody>
          <a:bodyPr>
            <a:normAutofit/>
          </a:bodyPr>
          <a:lstStyle/>
          <a:p>
            <a:r>
              <a:rPr lang="en-US" sz="4800"/>
              <a:t>Final Model</a:t>
            </a:r>
          </a:p>
        </p:txBody>
      </p:sp>
      <p:sp>
        <p:nvSpPr>
          <p:cNvPr id="3" name="Content Placeholder 2">
            <a:extLst>
              <a:ext uri="{FF2B5EF4-FFF2-40B4-BE49-F238E27FC236}">
                <a16:creationId xmlns:a16="http://schemas.microsoft.com/office/drawing/2014/main" id="{E54DC4B4-CB1E-905B-A95E-8AB5E62E8962}"/>
              </a:ext>
            </a:extLst>
          </p:cNvPr>
          <p:cNvSpPr>
            <a:spLocks noGrp="1"/>
          </p:cNvSpPr>
          <p:nvPr>
            <p:ph idx="1"/>
          </p:nvPr>
        </p:nvSpPr>
        <p:spPr/>
        <p:txBody>
          <a:bodyPr vert="horz" lIns="91440" tIns="45720" rIns="91440" bIns="45720" rtlCol="0" anchor="t">
            <a:normAutofit/>
          </a:bodyPr>
          <a:lstStyle/>
          <a:p>
            <a:pPr>
              <a:buFont typeface="Wingdings" panose="020B0604020202020204" pitchFamily="34" charset="0"/>
              <a:buChar char="Ø"/>
            </a:pPr>
            <a:r>
              <a:rPr lang="en-US" sz="2800"/>
              <a:t>Price per night of an Airbnb in Kirkland, WA</a:t>
            </a:r>
            <a:endParaRPr lang="en-US"/>
          </a:p>
          <a:p>
            <a:pPr marL="0" indent="0">
              <a:buNone/>
            </a:pPr>
            <a:r>
              <a:rPr lang="en-US" sz="2800"/>
              <a:t>= -73.67 + 158.18*(A)</a:t>
            </a:r>
            <a:endParaRPr lang="en-US"/>
          </a:p>
          <a:p>
            <a:pPr>
              <a:buFont typeface="Wingdings" panose="020B0604020202020204" pitchFamily="34" charset="0"/>
              <a:buChar char="Ø"/>
            </a:pPr>
            <a:endParaRPr lang="en-US"/>
          </a:p>
          <a:p>
            <a:pPr>
              <a:buFont typeface="Wingdings" panose="020B0604020202020204" pitchFamily="34" charset="0"/>
              <a:buChar char="Ø"/>
            </a:pPr>
            <a:endParaRPr lang="en-US"/>
          </a:p>
          <a:p>
            <a:pPr>
              <a:buFont typeface="Wingdings" panose="020B0604020202020204" pitchFamily="34" charset="0"/>
              <a:buChar char="Ø"/>
            </a:pPr>
            <a:r>
              <a:rPr lang="en-US" sz="2800"/>
              <a:t>A = Bathrooms</a:t>
            </a:r>
          </a:p>
          <a:p>
            <a:pPr marL="0" indent="0">
              <a:buNone/>
            </a:pPr>
            <a:r>
              <a:rPr lang="en-US"/>
              <a:t>   </a:t>
            </a:r>
          </a:p>
        </p:txBody>
      </p:sp>
      <p:pic>
        <p:nvPicPr>
          <p:cNvPr id="4" name="Final Model">
            <a:hlinkClick r:id="" action="ppaction://media"/>
            <a:extLst>
              <a:ext uri="{FF2B5EF4-FFF2-40B4-BE49-F238E27FC236}">
                <a16:creationId xmlns:a16="http://schemas.microsoft.com/office/drawing/2014/main" id="{98E5AA16-790F-2E45-7DA4-F3B0410E1C2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346007" y="5809951"/>
            <a:ext cx="730250" cy="730250"/>
          </a:xfrm>
          <a:prstGeom prst="rect">
            <a:avLst/>
          </a:prstGeom>
        </p:spPr>
      </p:pic>
    </p:spTree>
    <p:extLst>
      <p:ext uri="{BB962C8B-B14F-4D97-AF65-F5344CB8AC3E}">
        <p14:creationId xmlns:p14="http://schemas.microsoft.com/office/powerpoint/2010/main" val="24446162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nextCondLst>
                <p:cond evt="onClick" delay="0">
                  <p:tgtEl>
                    <p:spTgt spid="4"/>
                  </p:tgtEl>
                </p:cond>
              </p:nextCondLst>
            </p:seq>
            <p:audio>
              <p:cMediaNode>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4554B-6921-E24D-C10A-A36EDAB6CC9B}"/>
              </a:ext>
            </a:extLst>
          </p:cNvPr>
          <p:cNvSpPr>
            <a:spLocks noGrp="1"/>
          </p:cNvSpPr>
          <p:nvPr>
            <p:ph type="title"/>
          </p:nvPr>
        </p:nvSpPr>
        <p:spPr/>
        <p:txBody>
          <a:bodyPr>
            <a:normAutofit/>
          </a:bodyPr>
          <a:lstStyle/>
          <a:p>
            <a:r>
              <a:rPr lang="en-US" sz="4800"/>
              <a:t>Conclusion</a:t>
            </a:r>
          </a:p>
        </p:txBody>
      </p:sp>
      <p:sp>
        <p:nvSpPr>
          <p:cNvPr id="3" name="TextBox 2">
            <a:extLst>
              <a:ext uri="{FF2B5EF4-FFF2-40B4-BE49-F238E27FC236}">
                <a16:creationId xmlns:a16="http://schemas.microsoft.com/office/drawing/2014/main" id="{AABABEF0-6176-F823-B54C-5959BC706909}"/>
              </a:ext>
            </a:extLst>
          </p:cNvPr>
          <p:cNvSpPr txBox="1"/>
          <p:nvPr/>
        </p:nvSpPr>
        <p:spPr>
          <a:xfrm>
            <a:off x="1165411" y="2465294"/>
            <a:ext cx="10107705" cy="36933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Ø"/>
            </a:pPr>
            <a:r>
              <a:rPr lang="en-US"/>
              <a:t>The parsimonious model includes only the bathrooms factor</a:t>
            </a:r>
          </a:p>
          <a:p>
            <a:pPr marL="285750" indent="-285750">
              <a:buFont typeface="Wingdings"/>
              <a:buChar char="Ø"/>
            </a:pPr>
            <a:endParaRPr lang="en-US"/>
          </a:p>
          <a:p>
            <a:pPr marL="285750" indent="-285750">
              <a:buFont typeface="Wingdings"/>
              <a:buChar char="Ø"/>
            </a:pPr>
            <a:endParaRPr lang="en-US"/>
          </a:p>
          <a:p>
            <a:pPr marL="285750" indent="-285750">
              <a:buFont typeface="Wingdings"/>
              <a:buChar char="Ø"/>
            </a:pPr>
            <a:r>
              <a:rPr lang="en-US"/>
              <a:t>The bathroom factor is the only significant variable with a p-value of 1.98421E-07</a:t>
            </a:r>
          </a:p>
          <a:p>
            <a:pPr marL="285750" indent="-285750">
              <a:buFont typeface="Wingdings"/>
              <a:buChar char="Ø"/>
            </a:pPr>
            <a:endParaRPr lang="en-US"/>
          </a:p>
          <a:p>
            <a:pPr marL="285750" indent="-285750">
              <a:buFont typeface="Wingdings"/>
              <a:buChar char="Ø"/>
            </a:pPr>
            <a:r>
              <a:rPr lang="en-US"/>
              <a:t>Bedrooms had the lowest R squared compared to bathrooms and was removed.</a:t>
            </a:r>
          </a:p>
          <a:p>
            <a:pPr marL="285750" indent="-285750">
              <a:buFont typeface="Wingdings"/>
              <a:buChar char="Ø"/>
            </a:pPr>
            <a:endParaRPr lang="en-US"/>
          </a:p>
          <a:p>
            <a:pPr marL="285750" indent="-285750">
              <a:buFont typeface="Wingdings"/>
              <a:buChar char="Ø"/>
            </a:pPr>
            <a:endParaRPr lang="en-US"/>
          </a:p>
          <a:p>
            <a:pPr marL="285750" indent="-285750">
              <a:buFont typeface="Wingdings"/>
              <a:buChar char="Ø"/>
            </a:pPr>
            <a:r>
              <a:rPr lang="en-US"/>
              <a:t>The reviews, and accommodates are not significant variables with p-values in the same order (.29, .82)</a:t>
            </a:r>
          </a:p>
          <a:p>
            <a:pPr marL="285750" indent="-285750">
              <a:buFont typeface="Wingdings"/>
              <a:buChar char="Ø"/>
            </a:pPr>
            <a:endParaRPr lang="en-US"/>
          </a:p>
          <a:p>
            <a:pPr marL="285750" indent="-285750">
              <a:buFont typeface="Wingdings"/>
              <a:buChar char="Ø"/>
            </a:pPr>
            <a:endParaRPr lang="en-US"/>
          </a:p>
        </p:txBody>
      </p:sp>
      <p:pic>
        <p:nvPicPr>
          <p:cNvPr id="4" name="Audio Recording Dec 9, 2022 at 7:10:24 PM">
            <a:hlinkClick r:id="" action="ppaction://media"/>
            <a:extLst>
              <a:ext uri="{FF2B5EF4-FFF2-40B4-BE49-F238E27FC236}">
                <a16:creationId xmlns:a16="http://schemas.microsoft.com/office/drawing/2014/main" id="{56245BE5-606D-BEA5-BC7E-4EA113B162D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484533" y="292987"/>
            <a:ext cx="812800" cy="812800"/>
          </a:xfrm>
          <a:prstGeom prst="rect">
            <a:avLst/>
          </a:prstGeom>
        </p:spPr>
      </p:pic>
    </p:spTree>
    <p:extLst>
      <p:ext uri="{BB962C8B-B14F-4D97-AF65-F5344CB8AC3E}">
        <p14:creationId xmlns:p14="http://schemas.microsoft.com/office/powerpoint/2010/main" val="3963895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2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0ED63-5087-32B4-6708-3FA1284E26FF}"/>
              </a:ext>
            </a:extLst>
          </p:cNvPr>
          <p:cNvSpPr>
            <a:spLocks noGrp="1"/>
          </p:cNvSpPr>
          <p:nvPr>
            <p:ph type="title"/>
          </p:nvPr>
        </p:nvSpPr>
        <p:spPr/>
        <p:txBody>
          <a:bodyPr/>
          <a:lstStyle/>
          <a:p>
            <a:r>
              <a:rPr lang="en-US"/>
              <a:t>Works Cited</a:t>
            </a:r>
          </a:p>
        </p:txBody>
      </p:sp>
      <p:sp>
        <p:nvSpPr>
          <p:cNvPr id="3" name="Content Placeholder 2">
            <a:extLst>
              <a:ext uri="{FF2B5EF4-FFF2-40B4-BE49-F238E27FC236}">
                <a16:creationId xmlns:a16="http://schemas.microsoft.com/office/drawing/2014/main" id="{01E9C05A-F430-AF5B-7DDF-1AFB01D281CA}"/>
              </a:ext>
            </a:extLst>
          </p:cNvPr>
          <p:cNvSpPr>
            <a:spLocks noGrp="1"/>
          </p:cNvSpPr>
          <p:nvPr>
            <p:ph idx="1"/>
          </p:nvPr>
        </p:nvSpPr>
        <p:spPr/>
        <p:txBody>
          <a:bodyPr/>
          <a:lstStyle/>
          <a:p>
            <a:r>
              <a:rPr lang="en-US">
                <a:effectLst/>
              </a:rPr>
              <a:t>Levine, S. (2018, December 20). </a:t>
            </a:r>
            <a:r>
              <a:rPr lang="en-US" i="1">
                <a:effectLst/>
              </a:rPr>
              <a:t>Seattle Airbnb listings</a:t>
            </a:r>
            <a:r>
              <a:rPr lang="en-US">
                <a:effectLst/>
              </a:rPr>
              <a:t>. Kaggle. Retrieved December 9, 2022, from https://</a:t>
            </a:r>
            <a:r>
              <a:rPr lang="en-US" err="1">
                <a:effectLst/>
              </a:rPr>
              <a:t>www.kaggle.com</a:t>
            </a:r>
            <a:r>
              <a:rPr lang="en-US">
                <a:effectLst/>
              </a:rPr>
              <a:t>/datasets/</a:t>
            </a:r>
            <a:r>
              <a:rPr lang="en-US" err="1">
                <a:effectLst/>
              </a:rPr>
              <a:t>shanelev</a:t>
            </a:r>
            <a:r>
              <a:rPr lang="en-US">
                <a:effectLst/>
              </a:rPr>
              <a:t>/</a:t>
            </a:r>
            <a:r>
              <a:rPr lang="en-US" err="1">
                <a:effectLst/>
              </a:rPr>
              <a:t>seattle</a:t>
            </a:r>
            <a:r>
              <a:rPr lang="en-US">
                <a:effectLst/>
              </a:rPr>
              <a:t>-</a:t>
            </a:r>
            <a:r>
              <a:rPr lang="en-US" err="1">
                <a:effectLst/>
              </a:rPr>
              <a:t>airbnb</a:t>
            </a:r>
            <a:r>
              <a:rPr lang="en-US">
                <a:effectLst/>
              </a:rPr>
              <a:t>-listings </a:t>
            </a:r>
          </a:p>
          <a:p>
            <a:endParaRPr lang="en-US"/>
          </a:p>
        </p:txBody>
      </p:sp>
      <p:pic>
        <p:nvPicPr>
          <p:cNvPr id="4" name="Audio Recording Dec 9, 2022 at 7:03:31 PM">
            <a:hlinkClick r:id="" action="ppaction://media"/>
            <a:extLst>
              <a:ext uri="{FF2B5EF4-FFF2-40B4-BE49-F238E27FC236}">
                <a16:creationId xmlns:a16="http://schemas.microsoft.com/office/drawing/2014/main" id="{E52B1696-1CAC-2C79-41D4-A8CC999C535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46133" y="4061178"/>
            <a:ext cx="812800" cy="812800"/>
          </a:xfrm>
          <a:prstGeom prst="rect">
            <a:avLst/>
          </a:prstGeom>
        </p:spPr>
      </p:pic>
    </p:spTree>
    <p:extLst>
      <p:ext uri="{BB962C8B-B14F-4D97-AF65-F5344CB8AC3E}">
        <p14:creationId xmlns:p14="http://schemas.microsoft.com/office/powerpoint/2010/main" val="565800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34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ECB86E21-E2BD-408E-8E61-D30AB8715F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029B38C0-3CC6-4B41-93F3-C479D22DD2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7650" y="532924"/>
            <a:ext cx="4897417" cy="4933882"/>
          </a:xfrm>
          <a:prstGeom prst="rect">
            <a:avLst/>
          </a:prstGeom>
          <a:solidFill>
            <a:schemeClr val="tx1">
              <a:lumMod val="95000"/>
            </a:schemeClr>
          </a:solidFill>
          <a:ln>
            <a:no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Freeform: Shape 48">
            <a:extLst>
              <a:ext uri="{FF2B5EF4-FFF2-40B4-BE49-F238E27FC236}">
                <a16:creationId xmlns:a16="http://schemas.microsoft.com/office/drawing/2014/main" id="{0E0F80A2-6611-465C-80A5-6ADAE3F034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95909" y="690793"/>
            <a:ext cx="4711125" cy="4634455"/>
          </a:xfrm>
          <a:custGeom>
            <a:avLst/>
            <a:gdLst>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813371 w 5228120"/>
              <a:gd name="connsiteY20" fmla="*/ 10 h 4957903"/>
              <a:gd name="connsiteX21" fmla="*/ 832106 w 5228120"/>
              <a:gd name="connsiteY21" fmla="*/ 9 h 4957903"/>
              <a:gd name="connsiteX22" fmla="*/ 832122 w 5228120"/>
              <a:gd name="connsiteY22" fmla="*/ 0 h 4957903"/>
              <a:gd name="connsiteX23" fmla="*/ 3871237 w 5228120"/>
              <a:gd name="connsiteY23" fmla="*/ 0 h 4957903"/>
              <a:gd name="connsiteX24" fmla="*/ 3872793 w 5228120"/>
              <a:gd name="connsiteY24" fmla="*/ 647 h 4957903"/>
              <a:gd name="connsiteX25" fmla="*/ 5196316 w 5228120"/>
              <a:gd name="connsiteY25" fmla="*/ 647 h 4957903"/>
              <a:gd name="connsiteX26" fmla="*/ 5224586 w 5228120"/>
              <a:gd name="connsiteY26" fmla="*/ 28919 h 4957903"/>
              <a:gd name="connsiteX27" fmla="*/ 5224586 w 5228120"/>
              <a:gd name="connsiteY27" fmla="*/ 4929710 h 4957903"/>
              <a:gd name="connsiteX28" fmla="*/ 5196315 w 5228120"/>
              <a:gd name="connsiteY28" fmla="*/ 4957902 h 4957903"/>
              <a:gd name="connsiteX29" fmla="*/ 5157924 w 5228120"/>
              <a:gd name="connsiteY29" fmla="*/ 4957902 h 4957903"/>
              <a:gd name="connsiteX30" fmla="*/ 5157922 w 5228120"/>
              <a:gd name="connsiteY30" fmla="*/ 4957903 h 4957903"/>
              <a:gd name="connsiteX31" fmla="*/ 1369345 w 5228120"/>
              <a:gd name="connsiteY31" fmla="*/ 4957903 h 4957903"/>
              <a:gd name="connsiteX32" fmla="*/ 1367050 w 5228120"/>
              <a:gd name="connsiteY32" fmla="*/ 4957256 h 4957903"/>
              <a:gd name="connsiteX33" fmla="*/ 44266 w 5228120"/>
              <a:gd name="connsiteY33" fmla="*/ 4957256 h 4957903"/>
              <a:gd name="connsiteX34" fmla="*/ 19873 w 5228120"/>
              <a:gd name="connsiteY34" fmla="*/ 4940773 h 4957903"/>
              <a:gd name="connsiteX35" fmla="*/ 19873 w 5228120"/>
              <a:gd name="connsiteY35" fmla="*/ 4191718 h 4957903"/>
              <a:gd name="connsiteX36" fmla="*/ 13009 w 5228120"/>
              <a:gd name="connsiteY36" fmla="*/ 4167267 h 4957903"/>
              <a:gd name="connsiteX37" fmla="*/ 19873 w 5228120"/>
              <a:gd name="connsiteY37" fmla="*/ 4142119 h 4957903"/>
              <a:gd name="connsiteX38" fmla="*/ 19873 w 5228120"/>
              <a:gd name="connsiteY38" fmla="*/ 3806985 h 4957903"/>
              <a:gd name="connsiteX39" fmla="*/ 19873 w 5228120"/>
              <a:gd name="connsiteY39" fmla="*/ 3762500 h 4957903"/>
              <a:gd name="connsiteX40" fmla="*/ 12558 w 5228120"/>
              <a:gd name="connsiteY40" fmla="*/ 3737654 h 4957903"/>
              <a:gd name="connsiteX41" fmla="*/ 4175 w 5228120"/>
              <a:gd name="connsiteY41" fmla="*/ 3712250 h 4957903"/>
              <a:gd name="connsiteX42" fmla="*/ 560 w 5228120"/>
              <a:gd name="connsiteY42" fmla="*/ 3687770 h 4957903"/>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813371 w 5228120"/>
              <a:gd name="connsiteY20" fmla="*/ 10 h 4957903"/>
              <a:gd name="connsiteX21" fmla="*/ 832106 w 5228120"/>
              <a:gd name="connsiteY21" fmla="*/ 9 h 4957903"/>
              <a:gd name="connsiteX22" fmla="*/ 832122 w 5228120"/>
              <a:gd name="connsiteY22" fmla="*/ 0 h 4957903"/>
              <a:gd name="connsiteX23" fmla="*/ 3871237 w 5228120"/>
              <a:gd name="connsiteY23" fmla="*/ 0 h 4957903"/>
              <a:gd name="connsiteX24" fmla="*/ 3872793 w 5228120"/>
              <a:gd name="connsiteY24" fmla="*/ 647 h 4957903"/>
              <a:gd name="connsiteX25" fmla="*/ 5196316 w 5228120"/>
              <a:gd name="connsiteY25" fmla="*/ 647 h 4957903"/>
              <a:gd name="connsiteX26" fmla="*/ 5224586 w 5228120"/>
              <a:gd name="connsiteY26" fmla="*/ 28919 h 4957903"/>
              <a:gd name="connsiteX27" fmla="*/ 5224586 w 5228120"/>
              <a:gd name="connsiteY27" fmla="*/ 4929710 h 4957903"/>
              <a:gd name="connsiteX28" fmla="*/ 5196315 w 5228120"/>
              <a:gd name="connsiteY28" fmla="*/ 4957902 h 4957903"/>
              <a:gd name="connsiteX29" fmla="*/ 5157924 w 5228120"/>
              <a:gd name="connsiteY29" fmla="*/ 4957902 h 4957903"/>
              <a:gd name="connsiteX30" fmla="*/ 5157922 w 5228120"/>
              <a:gd name="connsiteY30" fmla="*/ 4957903 h 4957903"/>
              <a:gd name="connsiteX31" fmla="*/ 1369345 w 5228120"/>
              <a:gd name="connsiteY31" fmla="*/ 4957903 h 4957903"/>
              <a:gd name="connsiteX32" fmla="*/ 44266 w 5228120"/>
              <a:gd name="connsiteY32" fmla="*/ 4957256 h 4957903"/>
              <a:gd name="connsiteX33" fmla="*/ 19873 w 5228120"/>
              <a:gd name="connsiteY33" fmla="*/ 4940773 h 4957903"/>
              <a:gd name="connsiteX34" fmla="*/ 19873 w 5228120"/>
              <a:gd name="connsiteY34" fmla="*/ 4191718 h 4957903"/>
              <a:gd name="connsiteX35" fmla="*/ 13009 w 5228120"/>
              <a:gd name="connsiteY35" fmla="*/ 4167267 h 4957903"/>
              <a:gd name="connsiteX36" fmla="*/ 19873 w 5228120"/>
              <a:gd name="connsiteY36" fmla="*/ 4142119 h 4957903"/>
              <a:gd name="connsiteX37" fmla="*/ 19873 w 5228120"/>
              <a:gd name="connsiteY37" fmla="*/ 3806985 h 4957903"/>
              <a:gd name="connsiteX38" fmla="*/ 19873 w 5228120"/>
              <a:gd name="connsiteY38" fmla="*/ 3762500 h 4957903"/>
              <a:gd name="connsiteX39" fmla="*/ 12558 w 5228120"/>
              <a:gd name="connsiteY39" fmla="*/ 3737654 h 4957903"/>
              <a:gd name="connsiteX40" fmla="*/ 4175 w 5228120"/>
              <a:gd name="connsiteY40" fmla="*/ 3712250 h 4957903"/>
              <a:gd name="connsiteX41" fmla="*/ 560 w 5228120"/>
              <a:gd name="connsiteY41" fmla="*/ 3687770 h 4957903"/>
              <a:gd name="connsiteX42" fmla="*/ 0 w 5228120"/>
              <a:gd name="connsiteY42" fmla="*/ 3668924 h 4957903"/>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813371 w 5228120"/>
              <a:gd name="connsiteY20" fmla="*/ 10 h 4957903"/>
              <a:gd name="connsiteX21" fmla="*/ 832106 w 5228120"/>
              <a:gd name="connsiteY21" fmla="*/ 9 h 4957903"/>
              <a:gd name="connsiteX22" fmla="*/ 3871237 w 5228120"/>
              <a:gd name="connsiteY22" fmla="*/ 0 h 4957903"/>
              <a:gd name="connsiteX23" fmla="*/ 3872793 w 5228120"/>
              <a:gd name="connsiteY23" fmla="*/ 647 h 4957903"/>
              <a:gd name="connsiteX24" fmla="*/ 5196316 w 5228120"/>
              <a:gd name="connsiteY24" fmla="*/ 647 h 4957903"/>
              <a:gd name="connsiteX25" fmla="*/ 5224586 w 5228120"/>
              <a:gd name="connsiteY25" fmla="*/ 28919 h 4957903"/>
              <a:gd name="connsiteX26" fmla="*/ 5224586 w 5228120"/>
              <a:gd name="connsiteY26" fmla="*/ 4929710 h 4957903"/>
              <a:gd name="connsiteX27" fmla="*/ 5196315 w 5228120"/>
              <a:gd name="connsiteY27" fmla="*/ 4957902 h 4957903"/>
              <a:gd name="connsiteX28" fmla="*/ 5157924 w 5228120"/>
              <a:gd name="connsiteY28" fmla="*/ 4957902 h 4957903"/>
              <a:gd name="connsiteX29" fmla="*/ 5157922 w 5228120"/>
              <a:gd name="connsiteY29" fmla="*/ 4957903 h 4957903"/>
              <a:gd name="connsiteX30" fmla="*/ 1369345 w 5228120"/>
              <a:gd name="connsiteY30" fmla="*/ 4957903 h 4957903"/>
              <a:gd name="connsiteX31" fmla="*/ 44266 w 5228120"/>
              <a:gd name="connsiteY31" fmla="*/ 4957256 h 4957903"/>
              <a:gd name="connsiteX32" fmla="*/ 19873 w 5228120"/>
              <a:gd name="connsiteY32" fmla="*/ 4940773 h 4957903"/>
              <a:gd name="connsiteX33" fmla="*/ 19873 w 5228120"/>
              <a:gd name="connsiteY33" fmla="*/ 4191718 h 4957903"/>
              <a:gd name="connsiteX34" fmla="*/ 13009 w 5228120"/>
              <a:gd name="connsiteY34" fmla="*/ 4167267 h 4957903"/>
              <a:gd name="connsiteX35" fmla="*/ 19873 w 5228120"/>
              <a:gd name="connsiteY35" fmla="*/ 4142119 h 4957903"/>
              <a:gd name="connsiteX36" fmla="*/ 19873 w 5228120"/>
              <a:gd name="connsiteY36" fmla="*/ 3806985 h 4957903"/>
              <a:gd name="connsiteX37" fmla="*/ 19873 w 5228120"/>
              <a:gd name="connsiteY37" fmla="*/ 3762500 h 4957903"/>
              <a:gd name="connsiteX38" fmla="*/ 12558 w 5228120"/>
              <a:gd name="connsiteY38" fmla="*/ 3737654 h 4957903"/>
              <a:gd name="connsiteX39" fmla="*/ 4175 w 5228120"/>
              <a:gd name="connsiteY39" fmla="*/ 3712250 h 4957903"/>
              <a:gd name="connsiteX40" fmla="*/ 560 w 5228120"/>
              <a:gd name="connsiteY40" fmla="*/ 3687770 h 4957903"/>
              <a:gd name="connsiteX41" fmla="*/ 0 w 5228120"/>
              <a:gd name="connsiteY41" fmla="*/ 3668924 h 4957903"/>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813371 w 5228120"/>
              <a:gd name="connsiteY20" fmla="*/ 10 h 4957903"/>
              <a:gd name="connsiteX21" fmla="*/ 3871237 w 5228120"/>
              <a:gd name="connsiteY21" fmla="*/ 0 h 4957903"/>
              <a:gd name="connsiteX22" fmla="*/ 3872793 w 5228120"/>
              <a:gd name="connsiteY22" fmla="*/ 647 h 4957903"/>
              <a:gd name="connsiteX23" fmla="*/ 5196316 w 5228120"/>
              <a:gd name="connsiteY23" fmla="*/ 647 h 4957903"/>
              <a:gd name="connsiteX24" fmla="*/ 5224586 w 5228120"/>
              <a:gd name="connsiteY24" fmla="*/ 28919 h 4957903"/>
              <a:gd name="connsiteX25" fmla="*/ 5224586 w 5228120"/>
              <a:gd name="connsiteY25" fmla="*/ 4929710 h 4957903"/>
              <a:gd name="connsiteX26" fmla="*/ 5196315 w 5228120"/>
              <a:gd name="connsiteY26" fmla="*/ 4957902 h 4957903"/>
              <a:gd name="connsiteX27" fmla="*/ 5157924 w 5228120"/>
              <a:gd name="connsiteY27" fmla="*/ 4957902 h 4957903"/>
              <a:gd name="connsiteX28" fmla="*/ 5157922 w 5228120"/>
              <a:gd name="connsiteY28" fmla="*/ 4957903 h 4957903"/>
              <a:gd name="connsiteX29" fmla="*/ 1369345 w 5228120"/>
              <a:gd name="connsiteY29" fmla="*/ 4957903 h 4957903"/>
              <a:gd name="connsiteX30" fmla="*/ 44266 w 5228120"/>
              <a:gd name="connsiteY30" fmla="*/ 4957256 h 4957903"/>
              <a:gd name="connsiteX31" fmla="*/ 19873 w 5228120"/>
              <a:gd name="connsiteY31" fmla="*/ 4940773 h 4957903"/>
              <a:gd name="connsiteX32" fmla="*/ 19873 w 5228120"/>
              <a:gd name="connsiteY32" fmla="*/ 4191718 h 4957903"/>
              <a:gd name="connsiteX33" fmla="*/ 13009 w 5228120"/>
              <a:gd name="connsiteY33" fmla="*/ 4167267 h 4957903"/>
              <a:gd name="connsiteX34" fmla="*/ 19873 w 5228120"/>
              <a:gd name="connsiteY34" fmla="*/ 4142119 h 4957903"/>
              <a:gd name="connsiteX35" fmla="*/ 19873 w 5228120"/>
              <a:gd name="connsiteY35" fmla="*/ 3806985 h 4957903"/>
              <a:gd name="connsiteX36" fmla="*/ 19873 w 5228120"/>
              <a:gd name="connsiteY36" fmla="*/ 3762500 h 4957903"/>
              <a:gd name="connsiteX37" fmla="*/ 12558 w 5228120"/>
              <a:gd name="connsiteY37" fmla="*/ 3737654 h 4957903"/>
              <a:gd name="connsiteX38" fmla="*/ 4175 w 5228120"/>
              <a:gd name="connsiteY38" fmla="*/ 3712250 h 4957903"/>
              <a:gd name="connsiteX39" fmla="*/ 560 w 5228120"/>
              <a:gd name="connsiteY39" fmla="*/ 3687770 h 4957903"/>
              <a:gd name="connsiteX40" fmla="*/ 0 w 5228120"/>
              <a:gd name="connsiteY40" fmla="*/ 3668924 h 4957903"/>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3871237 w 5228120"/>
              <a:gd name="connsiteY20" fmla="*/ 0 h 4957903"/>
              <a:gd name="connsiteX21" fmla="*/ 3872793 w 5228120"/>
              <a:gd name="connsiteY21" fmla="*/ 647 h 4957903"/>
              <a:gd name="connsiteX22" fmla="*/ 5196316 w 5228120"/>
              <a:gd name="connsiteY22" fmla="*/ 647 h 4957903"/>
              <a:gd name="connsiteX23" fmla="*/ 5224586 w 5228120"/>
              <a:gd name="connsiteY23" fmla="*/ 28919 h 4957903"/>
              <a:gd name="connsiteX24" fmla="*/ 5224586 w 5228120"/>
              <a:gd name="connsiteY24" fmla="*/ 4929710 h 4957903"/>
              <a:gd name="connsiteX25" fmla="*/ 5196315 w 5228120"/>
              <a:gd name="connsiteY25" fmla="*/ 4957902 h 4957903"/>
              <a:gd name="connsiteX26" fmla="*/ 5157924 w 5228120"/>
              <a:gd name="connsiteY26" fmla="*/ 4957902 h 4957903"/>
              <a:gd name="connsiteX27" fmla="*/ 5157922 w 5228120"/>
              <a:gd name="connsiteY27" fmla="*/ 4957903 h 4957903"/>
              <a:gd name="connsiteX28" fmla="*/ 1369345 w 5228120"/>
              <a:gd name="connsiteY28" fmla="*/ 4957903 h 4957903"/>
              <a:gd name="connsiteX29" fmla="*/ 44266 w 5228120"/>
              <a:gd name="connsiteY29" fmla="*/ 4957256 h 4957903"/>
              <a:gd name="connsiteX30" fmla="*/ 19873 w 5228120"/>
              <a:gd name="connsiteY30" fmla="*/ 4940773 h 4957903"/>
              <a:gd name="connsiteX31" fmla="*/ 19873 w 5228120"/>
              <a:gd name="connsiteY31" fmla="*/ 4191718 h 4957903"/>
              <a:gd name="connsiteX32" fmla="*/ 13009 w 5228120"/>
              <a:gd name="connsiteY32" fmla="*/ 4167267 h 4957903"/>
              <a:gd name="connsiteX33" fmla="*/ 19873 w 5228120"/>
              <a:gd name="connsiteY33" fmla="*/ 4142119 h 4957903"/>
              <a:gd name="connsiteX34" fmla="*/ 19873 w 5228120"/>
              <a:gd name="connsiteY34" fmla="*/ 3806985 h 4957903"/>
              <a:gd name="connsiteX35" fmla="*/ 19873 w 5228120"/>
              <a:gd name="connsiteY35" fmla="*/ 3762500 h 4957903"/>
              <a:gd name="connsiteX36" fmla="*/ 12558 w 5228120"/>
              <a:gd name="connsiteY36" fmla="*/ 3737654 h 4957903"/>
              <a:gd name="connsiteX37" fmla="*/ 4175 w 5228120"/>
              <a:gd name="connsiteY37" fmla="*/ 3712250 h 4957903"/>
              <a:gd name="connsiteX38" fmla="*/ 560 w 5228120"/>
              <a:gd name="connsiteY38" fmla="*/ 3687770 h 4957903"/>
              <a:gd name="connsiteX39" fmla="*/ 0 w 5228120"/>
              <a:gd name="connsiteY39" fmla="*/ 3668924 h 4957903"/>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3871237 w 5228120"/>
              <a:gd name="connsiteY20" fmla="*/ 0 h 4957903"/>
              <a:gd name="connsiteX21" fmla="*/ 5196316 w 5228120"/>
              <a:gd name="connsiteY21" fmla="*/ 647 h 4957903"/>
              <a:gd name="connsiteX22" fmla="*/ 5224586 w 5228120"/>
              <a:gd name="connsiteY22" fmla="*/ 28919 h 4957903"/>
              <a:gd name="connsiteX23" fmla="*/ 5224586 w 5228120"/>
              <a:gd name="connsiteY23" fmla="*/ 4929710 h 4957903"/>
              <a:gd name="connsiteX24" fmla="*/ 5196315 w 5228120"/>
              <a:gd name="connsiteY24" fmla="*/ 4957902 h 4957903"/>
              <a:gd name="connsiteX25" fmla="*/ 5157924 w 5228120"/>
              <a:gd name="connsiteY25" fmla="*/ 4957902 h 4957903"/>
              <a:gd name="connsiteX26" fmla="*/ 5157922 w 5228120"/>
              <a:gd name="connsiteY26" fmla="*/ 4957903 h 4957903"/>
              <a:gd name="connsiteX27" fmla="*/ 1369345 w 5228120"/>
              <a:gd name="connsiteY27" fmla="*/ 4957903 h 4957903"/>
              <a:gd name="connsiteX28" fmla="*/ 44266 w 5228120"/>
              <a:gd name="connsiteY28" fmla="*/ 4957256 h 4957903"/>
              <a:gd name="connsiteX29" fmla="*/ 19873 w 5228120"/>
              <a:gd name="connsiteY29" fmla="*/ 4940773 h 4957903"/>
              <a:gd name="connsiteX30" fmla="*/ 19873 w 5228120"/>
              <a:gd name="connsiteY30" fmla="*/ 4191718 h 4957903"/>
              <a:gd name="connsiteX31" fmla="*/ 13009 w 5228120"/>
              <a:gd name="connsiteY31" fmla="*/ 4167267 h 4957903"/>
              <a:gd name="connsiteX32" fmla="*/ 19873 w 5228120"/>
              <a:gd name="connsiteY32" fmla="*/ 4142119 h 4957903"/>
              <a:gd name="connsiteX33" fmla="*/ 19873 w 5228120"/>
              <a:gd name="connsiteY33" fmla="*/ 3806985 h 4957903"/>
              <a:gd name="connsiteX34" fmla="*/ 19873 w 5228120"/>
              <a:gd name="connsiteY34" fmla="*/ 3762500 h 4957903"/>
              <a:gd name="connsiteX35" fmla="*/ 12558 w 5228120"/>
              <a:gd name="connsiteY35" fmla="*/ 3737654 h 4957903"/>
              <a:gd name="connsiteX36" fmla="*/ 4175 w 5228120"/>
              <a:gd name="connsiteY36" fmla="*/ 3712250 h 4957903"/>
              <a:gd name="connsiteX37" fmla="*/ 560 w 5228120"/>
              <a:gd name="connsiteY37" fmla="*/ 3687770 h 4957903"/>
              <a:gd name="connsiteX38" fmla="*/ 0 w 5228120"/>
              <a:gd name="connsiteY38" fmla="*/ 3668924 h 4957903"/>
              <a:gd name="connsiteX0" fmla="*/ 0 w 5228120"/>
              <a:gd name="connsiteY0" fmla="*/ 3668760 h 4957739"/>
              <a:gd name="connsiteX1" fmla="*/ 4948 w 5228120"/>
              <a:gd name="connsiteY1" fmla="*/ 3649017 h 4957739"/>
              <a:gd name="connsiteX2" fmla="*/ 2889 w 5228120"/>
              <a:gd name="connsiteY2" fmla="*/ 3635689 h 4957739"/>
              <a:gd name="connsiteX3" fmla="*/ 8191 w 5228120"/>
              <a:gd name="connsiteY3" fmla="*/ 3610867 h 4957739"/>
              <a:gd name="connsiteX4" fmla="*/ 13074 w 5228120"/>
              <a:gd name="connsiteY4" fmla="*/ 3574556 h 4957739"/>
              <a:gd name="connsiteX5" fmla="*/ 18280 w 5228120"/>
              <a:gd name="connsiteY5" fmla="*/ 3549561 h 4957739"/>
              <a:gd name="connsiteX6" fmla="*/ 19873 w 5228120"/>
              <a:gd name="connsiteY6" fmla="*/ 3544741 h 4957739"/>
              <a:gd name="connsiteX7" fmla="*/ 19873 w 5228120"/>
              <a:gd name="connsiteY7" fmla="*/ 3381182 h 4957739"/>
              <a:gd name="connsiteX8" fmla="*/ 18092 w 5228120"/>
              <a:gd name="connsiteY8" fmla="*/ 3369117 h 4957739"/>
              <a:gd name="connsiteX9" fmla="*/ 19873 w 5228120"/>
              <a:gd name="connsiteY9" fmla="*/ 3328412 h 4957739"/>
              <a:gd name="connsiteX10" fmla="*/ 17446 w 5228120"/>
              <a:gd name="connsiteY10" fmla="*/ 3322501 h 4957739"/>
              <a:gd name="connsiteX11" fmla="*/ 19873 w 5228120"/>
              <a:gd name="connsiteY11" fmla="*/ 3282705 h 4957739"/>
              <a:gd name="connsiteX12" fmla="*/ 17812 w 5228120"/>
              <a:gd name="connsiteY12" fmla="*/ 3239103 h 4957739"/>
              <a:gd name="connsiteX13" fmla="*/ 12273 w 5228120"/>
              <a:gd name="connsiteY13" fmla="*/ 3235847 h 4957739"/>
              <a:gd name="connsiteX14" fmla="*/ 11786 w 5228120"/>
              <a:gd name="connsiteY14" fmla="*/ 3226285 h 4957739"/>
              <a:gd name="connsiteX15" fmla="*/ 11892 w 5228120"/>
              <a:gd name="connsiteY15" fmla="*/ 3211231 h 4957739"/>
              <a:gd name="connsiteX16" fmla="*/ 17706 w 5228120"/>
              <a:gd name="connsiteY16" fmla="*/ 3177510 h 4957739"/>
              <a:gd name="connsiteX17" fmla="*/ 14268 w 5228120"/>
              <a:gd name="connsiteY17" fmla="*/ 18774 h 4957739"/>
              <a:gd name="connsiteX18" fmla="*/ 30700 w 5228120"/>
              <a:gd name="connsiteY18" fmla="*/ 2147 h 4957739"/>
              <a:gd name="connsiteX19" fmla="*/ 44276 w 5228120"/>
              <a:gd name="connsiteY19" fmla="*/ 0 h 4957739"/>
              <a:gd name="connsiteX20" fmla="*/ 5196316 w 5228120"/>
              <a:gd name="connsiteY20" fmla="*/ 483 h 4957739"/>
              <a:gd name="connsiteX21" fmla="*/ 5224586 w 5228120"/>
              <a:gd name="connsiteY21" fmla="*/ 28755 h 4957739"/>
              <a:gd name="connsiteX22" fmla="*/ 5224586 w 5228120"/>
              <a:gd name="connsiteY22" fmla="*/ 4929546 h 4957739"/>
              <a:gd name="connsiteX23" fmla="*/ 5196315 w 5228120"/>
              <a:gd name="connsiteY23" fmla="*/ 4957738 h 4957739"/>
              <a:gd name="connsiteX24" fmla="*/ 5157924 w 5228120"/>
              <a:gd name="connsiteY24" fmla="*/ 4957738 h 4957739"/>
              <a:gd name="connsiteX25" fmla="*/ 5157922 w 5228120"/>
              <a:gd name="connsiteY25" fmla="*/ 4957739 h 4957739"/>
              <a:gd name="connsiteX26" fmla="*/ 1369345 w 5228120"/>
              <a:gd name="connsiteY26" fmla="*/ 4957739 h 4957739"/>
              <a:gd name="connsiteX27" fmla="*/ 44266 w 5228120"/>
              <a:gd name="connsiteY27" fmla="*/ 4957092 h 4957739"/>
              <a:gd name="connsiteX28" fmla="*/ 19873 w 5228120"/>
              <a:gd name="connsiteY28" fmla="*/ 4940609 h 4957739"/>
              <a:gd name="connsiteX29" fmla="*/ 19873 w 5228120"/>
              <a:gd name="connsiteY29" fmla="*/ 4191554 h 4957739"/>
              <a:gd name="connsiteX30" fmla="*/ 13009 w 5228120"/>
              <a:gd name="connsiteY30" fmla="*/ 4167103 h 4957739"/>
              <a:gd name="connsiteX31" fmla="*/ 19873 w 5228120"/>
              <a:gd name="connsiteY31" fmla="*/ 4141955 h 4957739"/>
              <a:gd name="connsiteX32" fmla="*/ 19873 w 5228120"/>
              <a:gd name="connsiteY32" fmla="*/ 3806821 h 4957739"/>
              <a:gd name="connsiteX33" fmla="*/ 19873 w 5228120"/>
              <a:gd name="connsiteY33" fmla="*/ 3762336 h 4957739"/>
              <a:gd name="connsiteX34" fmla="*/ 12558 w 5228120"/>
              <a:gd name="connsiteY34" fmla="*/ 3737490 h 4957739"/>
              <a:gd name="connsiteX35" fmla="*/ 4175 w 5228120"/>
              <a:gd name="connsiteY35" fmla="*/ 3712086 h 4957739"/>
              <a:gd name="connsiteX36" fmla="*/ 560 w 5228120"/>
              <a:gd name="connsiteY36" fmla="*/ 3687606 h 4957739"/>
              <a:gd name="connsiteX37" fmla="*/ 0 w 5228120"/>
              <a:gd name="connsiteY37" fmla="*/ 3668760 h 4957739"/>
              <a:gd name="connsiteX0" fmla="*/ 0 w 5228120"/>
              <a:gd name="connsiteY0" fmla="*/ 3668760 h 4957739"/>
              <a:gd name="connsiteX1" fmla="*/ 4948 w 5228120"/>
              <a:gd name="connsiteY1" fmla="*/ 3649017 h 4957739"/>
              <a:gd name="connsiteX2" fmla="*/ 2889 w 5228120"/>
              <a:gd name="connsiteY2" fmla="*/ 3635689 h 4957739"/>
              <a:gd name="connsiteX3" fmla="*/ 8191 w 5228120"/>
              <a:gd name="connsiteY3" fmla="*/ 3610867 h 4957739"/>
              <a:gd name="connsiteX4" fmla="*/ 13074 w 5228120"/>
              <a:gd name="connsiteY4" fmla="*/ 3574556 h 4957739"/>
              <a:gd name="connsiteX5" fmla="*/ 18280 w 5228120"/>
              <a:gd name="connsiteY5" fmla="*/ 3549561 h 4957739"/>
              <a:gd name="connsiteX6" fmla="*/ 19873 w 5228120"/>
              <a:gd name="connsiteY6" fmla="*/ 3544741 h 4957739"/>
              <a:gd name="connsiteX7" fmla="*/ 19873 w 5228120"/>
              <a:gd name="connsiteY7" fmla="*/ 3381182 h 4957739"/>
              <a:gd name="connsiteX8" fmla="*/ 18092 w 5228120"/>
              <a:gd name="connsiteY8" fmla="*/ 3369117 h 4957739"/>
              <a:gd name="connsiteX9" fmla="*/ 19873 w 5228120"/>
              <a:gd name="connsiteY9" fmla="*/ 3328412 h 4957739"/>
              <a:gd name="connsiteX10" fmla="*/ 17446 w 5228120"/>
              <a:gd name="connsiteY10" fmla="*/ 3322501 h 4957739"/>
              <a:gd name="connsiteX11" fmla="*/ 19873 w 5228120"/>
              <a:gd name="connsiteY11" fmla="*/ 3282705 h 4957739"/>
              <a:gd name="connsiteX12" fmla="*/ 17812 w 5228120"/>
              <a:gd name="connsiteY12" fmla="*/ 3239103 h 4957739"/>
              <a:gd name="connsiteX13" fmla="*/ 12273 w 5228120"/>
              <a:gd name="connsiteY13" fmla="*/ 3235847 h 4957739"/>
              <a:gd name="connsiteX14" fmla="*/ 11786 w 5228120"/>
              <a:gd name="connsiteY14" fmla="*/ 3226285 h 4957739"/>
              <a:gd name="connsiteX15" fmla="*/ 11892 w 5228120"/>
              <a:gd name="connsiteY15" fmla="*/ 3211231 h 4957739"/>
              <a:gd name="connsiteX16" fmla="*/ 17706 w 5228120"/>
              <a:gd name="connsiteY16" fmla="*/ 3177510 h 4957739"/>
              <a:gd name="connsiteX17" fmla="*/ 14268 w 5228120"/>
              <a:gd name="connsiteY17" fmla="*/ 18774 h 4957739"/>
              <a:gd name="connsiteX18" fmla="*/ 30700 w 5228120"/>
              <a:gd name="connsiteY18" fmla="*/ 2147 h 4957739"/>
              <a:gd name="connsiteX19" fmla="*/ 44276 w 5228120"/>
              <a:gd name="connsiteY19" fmla="*/ 0 h 4957739"/>
              <a:gd name="connsiteX20" fmla="*/ 5196316 w 5228120"/>
              <a:gd name="connsiteY20" fmla="*/ 483 h 4957739"/>
              <a:gd name="connsiteX21" fmla="*/ 5224586 w 5228120"/>
              <a:gd name="connsiteY21" fmla="*/ 28755 h 4957739"/>
              <a:gd name="connsiteX22" fmla="*/ 5224586 w 5228120"/>
              <a:gd name="connsiteY22" fmla="*/ 4929546 h 4957739"/>
              <a:gd name="connsiteX23" fmla="*/ 5196315 w 5228120"/>
              <a:gd name="connsiteY23" fmla="*/ 4957738 h 4957739"/>
              <a:gd name="connsiteX24" fmla="*/ 5157924 w 5228120"/>
              <a:gd name="connsiteY24" fmla="*/ 4957738 h 4957739"/>
              <a:gd name="connsiteX25" fmla="*/ 5157922 w 5228120"/>
              <a:gd name="connsiteY25" fmla="*/ 4957739 h 4957739"/>
              <a:gd name="connsiteX26" fmla="*/ 44266 w 5228120"/>
              <a:gd name="connsiteY26" fmla="*/ 4957092 h 4957739"/>
              <a:gd name="connsiteX27" fmla="*/ 19873 w 5228120"/>
              <a:gd name="connsiteY27" fmla="*/ 4940609 h 4957739"/>
              <a:gd name="connsiteX28" fmla="*/ 19873 w 5228120"/>
              <a:gd name="connsiteY28" fmla="*/ 4191554 h 4957739"/>
              <a:gd name="connsiteX29" fmla="*/ 13009 w 5228120"/>
              <a:gd name="connsiteY29" fmla="*/ 4167103 h 4957739"/>
              <a:gd name="connsiteX30" fmla="*/ 19873 w 5228120"/>
              <a:gd name="connsiteY30" fmla="*/ 4141955 h 4957739"/>
              <a:gd name="connsiteX31" fmla="*/ 19873 w 5228120"/>
              <a:gd name="connsiteY31" fmla="*/ 3806821 h 4957739"/>
              <a:gd name="connsiteX32" fmla="*/ 19873 w 5228120"/>
              <a:gd name="connsiteY32" fmla="*/ 3762336 h 4957739"/>
              <a:gd name="connsiteX33" fmla="*/ 12558 w 5228120"/>
              <a:gd name="connsiteY33" fmla="*/ 3737490 h 4957739"/>
              <a:gd name="connsiteX34" fmla="*/ 4175 w 5228120"/>
              <a:gd name="connsiteY34" fmla="*/ 3712086 h 4957739"/>
              <a:gd name="connsiteX35" fmla="*/ 560 w 5228120"/>
              <a:gd name="connsiteY35" fmla="*/ 3687606 h 4957739"/>
              <a:gd name="connsiteX36" fmla="*/ 0 w 5228120"/>
              <a:gd name="connsiteY36" fmla="*/ 3668760 h 4957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228120" h="4957739">
                <a:moveTo>
                  <a:pt x="0" y="3668760"/>
                </a:moveTo>
                <a:lnTo>
                  <a:pt x="4948" y="3649017"/>
                </a:lnTo>
                <a:cubicBezTo>
                  <a:pt x="5428" y="3643504"/>
                  <a:pt x="2348" y="3642047"/>
                  <a:pt x="2889" y="3635689"/>
                </a:cubicBezTo>
                <a:lnTo>
                  <a:pt x="8191" y="3610867"/>
                </a:lnTo>
                <a:lnTo>
                  <a:pt x="13074" y="3574556"/>
                </a:lnTo>
                <a:lnTo>
                  <a:pt x="18280" y="3549561"/>
                </a:lnTo>
                <a:lnTo>
                  <a:pt x="19873" y="3544741"/>
                </a:lnTo>
                <a:lnTo>
                  <a:pt x="19873" y="3381182"/>
                </a:lnTo>
                <a:lnTo>
                  <a:pt x="18092" y="3369117"/>
                </a:lnTo>
                <a:cubicBezTo>
                  <a:pt x="18686" y="3355549"/>
                  <a:pt x="19279" y="3341980"/>
                  <a:pt x="19873" y="3328412"/>
                </a:cubicBezTo>
                <a:lnTo>
                  <a:pt x="17446" y="3322501"/>
                </a:lnTo>
                <a:lnTo>
                  <a:pt x="19873" y="3282705"/>
                </a:lnTo>
                <a:cubicBezTo>
                  <a:pt x="19530" y="3269526"/>
                  <a:pt x="20072" y="3246690"/>
                  <a:pt x="17812" y="3239103"/>
                </a:cubicBezTo>
                <a:lnTo>
                  <a:pt x="12273" y="3235847"/>
                </a:lnTo>
                <a:cubicBezTo>
                  <a:pt x="12111" y="3232660"/>
                  <a:pt x="11948" y="3229472"/>
                  <a:pt x="11786" y="3226285"/>
                </a:cubicBezTo>
                <a:cubicBezTo>
                  <a:pt x="12210" y="3225585"/>
                  <a:pt x="11857" y="3211799"/>
                  <a:pt x="11892" y="3211231"/>
                </a:cubicBezTo>
                <a:lnTo>
                  <a:pt x="17706" y="3177510"/>
                </a:lnTo>
                <a:lnTo>
                  <a:pt x="14268" y="18774"/>
                </a:lnTo>
                <a:cubicBezTo>
                  <a:pt x="19746" y="9227"/>
                  <a:pt x="21251" y="7690"/>
                  <a:pt x="30700" y="2147"/>
                </a:cubicBezTo>
                <a:lnTo>
                  <a:pt x="44276" y="0"/>
                </a:lnTo>
                <a:lnTo>
                  <a:pt x="5196316" y="483"/>
                </a:lnTo>
                <a:cubicBezTo>
                  <a:pt x="5211913" y="528"/>
                  <a:pt x="5224547" y="13159"/>
                  <a:pt x="5224586" y="28755"/>
                </a:cubicBezTo>
                <a:cubicBezTo>
                  <a:pt x="5229299" y="850266"/>
                  <a:pt x="5229298" y="4108050"/>
                  <a:pt x="5224586" y="4929546"/>
                </a:cubicBezTo>
                <a:cubicBezTo>
                  <a:pt x="5224498" y="4945112"/>
                  <a:pt x="5211880" y="4957697"/>
                  <a:pt x="5196315" y="4957738"/>
                </a:cubicBezTo>
                <a:lnTo>
                  <a:pt x="5157924" y="4957738"/>
                </a:lnTo>
                <a:cubicBezTo>
                  <a:pt x="5157923" y="4957738"/>
                  <a:pt x="5157923" y="4957739"/>
                  <a:pt x="5157922" y="4957739"/>
                </a:cubicBezTo>
                <a:lnTo>
                  <a:pt x="44266" y="4957092"/>
                </a:lnTo>
                <a:cubicBezTo>
                  <a:pt x="30798" y="4957039"/>
                  <a:pt x="19909" y="4949683"/>
                  <a:pt x="19873" y="4940609"/>
                </a:cubicBezTo>
                <a:lnTo>
                  <a:pt x="19873" y="4191554"/>
                </a:lnTo>
                <a:lnTo>
                  <a:pt x="13009" y="4167103"/>
                </a:lnTo>
                <a:cubicBezTo>
                  <a:pt x="13312" y="4153381"/>
                  <a:pt x="17586" y="4150338"/>
                  <a:pt x="19873" y="4141955"/>
                </a:cubicBezTo>
                <a:lnTo>
                  <a:pt x="19873" y="3806821"/>
                </a:lnTo>
                <a:lnTo>
                  <a:pt x="19873" y="3762336"/>
                </a:lnTo>
                <a:lnTo>
                  <a:pt x="12558" y="3737490"/>
                </a:lnTo>
                <a:cubicBezTo>
                  <a:pt x="18407" y="3727494"/>
                  <a:pt x="6970" y="3720184"/>
                  <a:pt x="4175" y="3712086"/>
                </a:cubicBezTo>
                <a:lnTo>
                  <a:pt x="560" y="3687606"/>
                </a:lnTo>
                <a:cubicBezTo>
                  <a:pt x="373" y="3681324"/>
                  <a:pt x="187" y="3675042"/>
                  <a:pt x="0" y="3668760"/>
                </a:cubicBezTo>
                <a:close/>
              </a:path>
            </a:pathLst>
          </a:custGeom>
          <a:solidFill>
            <a:srgbClr val="FFFFFF"/>
          </a:solidFill>
          <a:ln w="9525" cap="flat">
            <a:noFill/>
            <a:prstDash val="solid"/>
            <a:miter/>
          </a:ln>
        </p:spPr>
        <p:txBody>
          <a:bodyPr wrap="square" rtlCol="0" anchor="ctr">
            <a:noAutofit/>
          </a:bodyPr>
          <a:lstStyle/>
          <a:p>
            <a:endParaRPr lang="en-US"/>
          </a:p>
        </p:txBody>
      </p:sp>
      <p:pic>
        <p:nvPicPr>
          <p:cNvPr id="4" name="Picture 3" descr="Seattle Skyline Free Stock Photo - Public Domain Pictures">
            <a:extLst>
              <a:ext uri="{FF2B5EF4-FFF2-40B4-BE49-F238E27FC236}">
                <a16:creationId xmlns:a16="http://schemas.microsoft.com/office/drawing/2014/main" id="{E55255F1-C7E6-27B6-06EE-B75394645CAA}"/>
              </a:ext>
            </a:extLst>
          </p:cNvPr>
          <p:cNvPicPr>
            <a:picLocks noChangeAspect="1"/>
          </p:cNvPicPr>
          <p:nvPr/>
        </p:nvPicPr>
        <p:blipFill rotWithShape="1">
          <a:blip r:embed="rId4"/>
          <a:srcRect t="7930" b="7930"/>
          <a:stretch/>
        </p:blipFill>
        <p:spPr>
          <a:xfrm>
            <a:off x="1426240" y="1571554"/>
            <a:ext cx="4249987" cy="2851810"/>
          </a:xfrm>
          <a:prstGeom prst="rect">
            <a:avLst/>
          </a:prstGeom>
        </p:spPr>
      </p:pic>
      <p:sp>
        <p:nvSpPr>
          <p:cNvPr id="51" name="Rectangle 50">
            <a:extLst>
              <a:ext uri="{FF2B5EF4-FFF2-40B4-BE49-F238E27FC236}">
                <a16:creationId xmlns:a16="http://schemas.microsoft.com/office/drawing/2014/main" id="{267F9DA9-5521-4A58-9B23-C108A3A247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79886" y="532924"/>
            <a:ext cx="4897417" cy="4933882"/>
          </a:xfrm>
          <a:prstGeom prst="rect">
            <a:avLst/>
          </a:prstGeom>
          <a:solidFill>
            <a:schemeClr val="tx1">
              <a:lumMod val="95000"/>
            </a:schemeClr>
          </a:solidFill>
          <a:ln>
            <a:no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Freeform: Shape 52">
            <a:extLst>
              <a:ext uri="{FF2B5EF4-FFF2-40B4-BE49-F238E27FC236}">
                <a16:creationId xmlns:a16="http://schemas.microsoft.com/office/drawing/2014/main" id="{CF2B5AB8-A75C-49F7-8DF4-3342BF3C8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V="1">
            <a:off x="6263143" y="680785"/>
            <a:ext cx="4711123" cy="4654470"/>
          </a:xfrm>
          <a:custGeom>
            <a:avLst/>
            <a:gdLst>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813371 w 5228120"/>
              <a:gd name="connsiteY20" fmla="*/ 10 h 4957903"/>
              <a:gd name="connsiteX21" fmla="*/ 832106 w 5228120"/>
              <a:gd name="connsiteY21" fmla="*/ 9 h 4957903"/>
              <a:gd name="connsiteX22" fmla="*/ 832122 w 5228120"/>
              <a:gd name="connsiteY22" fmla="*/ 0 h 4957903"/>
              <a:gd name="connsiteX23" fmla="*/ 3871237 w 5228120"/>
              <a:gd name="connsiteY23" fmla="*/ 0 h 4957903"/>
              <a:gd name="connsiteX24" fmla="*/ 3872793 w 5228120"/>
              <a:gd name="connsiteY24" fmla="*/ 647 h 4957903"/>
              <a:gd name="connsiteX25" fmla="*/ 5196316 w 5228120"/>
              <a:gd name="connsiteY25" fmla="*/ 647 h 4957903"/>
              <a:gd name="connsiteX26" fmla="*/ 5224586 w 5228120"/>
              <a:gd name="connsiteY26" fmla="*/ 28919 h 4957903"/>
              <a:gd name="connsiteX27" fmla="*/ 5224586 w 5228120"/>
              <a:gd name="connsiteY27" fmla="*/ 4929710 h 4957903"/>
              <a:gd name="connsiteX28" fmla="*/ 5196315 w 5228120"/>
              <a:gd name="connsiteY28" fmla="*/ 4957902 h 4957903"/>
              <a:gd name="connsiteX29" fmla="*/ 5157924 w 5228120"/>
              <a:gd name="connsiteY29" fmla="*/ 4957902 h 4957903"/>
              <a:gd name="connsiteX30" fmla="*/ 5157922 w 5228120"/>
              <a:gd name="connsiteY30" fmla="*/ 4957903 h 4957903"/>
              <a:gd name="connsiteX31" fmla="*/ 1369345 w 5228120"/>
              <a:gd name="connsiteY31" fmla="*/ 4957903 h 4957903"/>
              <a:gd name="connsiteX32" fmla="*/ 1367050 w 5228120"/>
              <a:gd name="connsiteY32" fmla="*/ 4957256 h 4957903"/>
              <a:gd name="connsiteX33" fmla="*/ 44266 w 5228120"/>
              <a:gd name="connsiteY33" fmla="*/ 4957256 h 4957903"/>
              <a:gd name="connsiteX34" fmla="*/ 19873 w 5228120"/>
              <a:gd name="connsiteY34" fmla="*/ 4940773 h 4957903"/>
              <a:gd name="connsiteX35" fmla="*/ 19873 w 5228120"/>
              <a:gd name="connsiteY35" fmla="*/ 4191718 h 4957903"/>
              <a:gd name="connsiteX36" fmla="*/ 13009 w 5228120"/>
              <a:gd name="connsiteY36" fmla="*/ 4167267 h 4957903"/>
              <a:gd name="connsiteX37" fmla="*/ 19873 w 5228120"/>
              <a:gd name="connsiteY37" fmla="*/ 4142119 h 4957903"/>
              <a:gd name="connsiteX38" fmla="*/ 19873 w 5228120"/>
              <a:gd name="connsiteY38" fmla="*/ 3806985 h 4957903"/>
              <a:gd name="connsiteX39" fmla="*/ 19873 w 5228120"/>
              <a:gd name="connsiteY39" fmla="*/ 3762500 h 4957903"/>
              <a:gd name="connsiteX40" fmla="*/ 12558 w 5228120"/>
              <a:gd name="connsiteY40" fmla="*/ 3737654 h 4957903"/>
              <a:gd name="connsiteX41" fmla="*/ 4175 w 5228120"/>
              <a:gd name="connsiteY41" fmla="*/ 3712250 h 4957903"/>
              <a:gd name="connsiteX42" fmla="*/ 560 w 5228120"/>
              <a:gd name="connsiteY42" fmla="*/ 3687770 h 4957903"/>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813371 w 5228120"/>
              <a:gd name="connsiteY20" fmla="*/ 10 h 4957903"/>
              <a:gd name="connsiteX21" fmla="*/ 832106 w 5228120"/>
              <a:gd name="connsiteY21" fmla="*/ 9 h 4957903"/>
              <a:gd name="connsiteX22" fmla="*/ 832122 w 5228120"/>
              <a:gd name="connsiteY22" fmla="*/ 0 h 4957903"/>
              <a:gd name="connsiteX23" fmla="*/ 3871237 w 5228120"/>
              <a:gd name="connsiteY23" fmla="*/ 0 h 4957903"/>
              <a:gd name="connsiteX24" fmla="*/ 3872793 w 5228120"/>
              <a:gd name="connsiteY24" fmla="*/ 647 h 4957903"/>
              <a:gd name="connsiteX25" fmla="*/ 5196316 w 5228120"/>
              <a:gd name="connsiteY25" fmla="*/ 647 h 4957903"/>
              <a:gd name="connsiteX26" fmla="*/ 5224586 w 5228120"/>
              <a:gd name="connsiteY26" fmla="*/ 28919 h 4957903"/>
              <a:gd name="connsiteX27" fmla="*/ 5224586 w 5228120"/>
              <a:gd name="connsiteY27" fmla="*/ 4929710 h 4957903"/>
              <a:gd name="connsiteX28" fmla="*/ 5196315 w 5228120"/>
              <a:gd name="connsiteY28" fmla="*/ 4957902 h 4957903"/>
              <a:gd name="connsiteX29" fmla="*/ 5157924 w 5228120"/>
              <a:gd name="connsiteY29" fmla="*/ 4957902 h 4957903"/>
              <a:gd name="connsiteX30" fmla="*/ 5157922 w 5228120"/>
              <a:gd name="connsiteY30" fmla="*/ 4957903 h 4957903"/>
              <a:gd name="connsiteX31" fmla="*/ 1369345 w 5228120"/>
              <a:gd name="connsiteY31" fmla="*/ 4957903 h 4957903"/>
              <a:gd name="connsiteX32" fmla="*/ 44266 w 5228120"/>
              <a:gd name="connsiteY32" fmla="*/ 4957256 h 4957903"/>
              <a:gd name="connsiteX33" fmla="*/ 19873 w 5228120"/>
              <a:gd name="connsiteY33" fmla="*/ 4940773 h 4957903"/>
              <a:gd name="connsiteX34" fmla="*/ 19873 w 5228120"/>
              <a:gd name="connsiteY34" fmla="*/ 4191718 h 4957903"/>
              <a:gd name="connsiteX35" fmla="*/ 13009 w 5228120"/>
              <a:gd name="connsiteY35" fmla="*/ 4167267 h 4957903"/>
              <a:gd name="connsiteX36" fmla="*/ 19873 w 5228120"/>
              <a:gd name="connsiteY36" fmla="*/ 4142119 h 4957903"/>
              <a:gd name="connsiteX37" fmla="*/ 19873 w 5228120"/>
              <a:gd name="connsiteY37" fmla="*/ 3806985 h 4957903"/>
              <a:gd name="connsiteX38" fmla="*/ 19873 w 5228120"/>
              <a:gd name="connsiteY38" fmla="*/ 3762500 h 4957903"/>
              <a:gd name="connsiteX39" fmla="*/ 12558 w 5228120"/>
              <a:gd name="connsiteY39" fmla="*/ 3737654 h 4957903"/>
              <a:gd name="connsiteX40" fmla="*/ 4175 w 5228120"/>
              <a:gd name="connsiteY40" fmla="*/ 3712250 h 4957903"/>
              <a:gd name="connsiteX41" fmla="*/ 560 w 5228120"/>
              <a:gd name="connsiteY41" fmla="*/ 3687770 h 4957903"/>
              <a:gd name="connsiteX42" fmla="*/ 0 w 5228120"/>
              <a:gd name="connsiteY42" fmla="*/ 3668924 h 4957903"/>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813371 w 5228120"/>
              <a:gd name="connsiteY20" fmla="*/ 10 h 4957903"/>
              <a:gd name="connsiteX21" fmla="*/ 832106 w 5228120"/>
              <a:gd name="connsiteY21" fmla="*/ 9 h 4957903"/>
              <a:gd name="connsiteX22" fmla="*/ 3871237 w 5228120"/>
              <a:gd name="connsiteY22" fmla="*/ 0 h 4957903"/>
              <a:gd name="connsiteX23" fmla="*/ 3872793 w 5228120"/>
              <a:gd name="connsiteY23" fmla="*/ 647 h 4957903"/>
              <a:gd name="connsiteX24" fmla="*/ 5196316 w 5228120"/>
              <a:gd name="connsiteY24" fmla="*/ 647 h 4957903"/>
              <a:gd name="connsiteX25" fmla="*/ 5224586 w 5228120"/>
              <a:gd name="connsiteY25" fmla="*/ 28919 h 4957903"/>
              <a:gd name="connsiteX26" fmla="*/ 5224586 w 5228120"/>
              <a:gd name="connsiteY26" fmla="*/ 4929710 h 4957903"/>
              <a:gd name="connsiteX27" fmla="*/ 5196315 w 5228120"/>
              <a:gd name="connsiteY27" fmla="*/ 4957902 h 4957903"/>
              <a:gd name="connsiteX28" fmla="*/ 5157924 w 5228120"/>
              <a:gd name="connsiteY28" fmla="*/ 4957902 h 4957903"/>
              <a:gd name="connsiteX29" fmla="*/ 5157922 w 5228120"/>
              <a:gd name="connsiteY29" fmla="*/ 4957903 h 4957903"/>
              <a:gd name="connsiteX30" fmla="*/ 1369345 w 5228120"/>
              <a:gd name="connsiteY30" fmla="*/ 4957903 h 4957903"/>
              <a:gd name="connsiteX31" fmla="*/ 44266 w 5228120"/>
              <a:gd name="connsiteY31" fmla="*/ 4957256 h 4957903"/>
              <a:gd name="connsiteX32" fmla="*/ 19873 w 5228120"/>
              <a:gd name="connsiteY32" fmla="*/ 4940773 h 4957903"/>
              <a:gd name="connsiteX33" fmla="*/ 19873 w 5228120"/>
              <a:gd name="connsiteY33" fmla="*/ 4191718 h 4957903"/>
              <a:gd name="connsiteX34" fmla="*/ 13009 w 5228120"/>
              <a:gd name="connsiteY34" fmla="*/ 4167267 h 4957903"/>
              <a:gd name="connsiteX35" fmla="*/ 19873 w 5228120"/>
              <a:gd name="connsiteY35" fmla="*/ 4142119 h 4957903"/>
              <a:gd name="connsiteX36" fmla="*/ 19873 w 5228120"/>
              <a:gd name="connsiteY36" fmla="*/ 3806985 h 4957903"/>
              <a:gd name="connsiteX37" fmla="*/ 19873 w 5228120"/>
              <a:gd name="connsiteY37" fmla="*/ 3762500 h 4957903"/>
              <a:gd name="connsiteX38" fmla="*/ 12558 w 5228120"/>
              <a:gd name="connsiteY38" fmla="*/ 3737654 h 4957903"/>
              <a:gd name="connsiteX39" fmla="*/ 4175 w 5228120"/>
              <a:gd name="connsiteY39" fmla="*/ 3712250 h 4957903"/>
              <a:gd name="connsiteX40" fmla="*/ 560 w 5228120"/>
              <a:gd name="connsiteY40" fmla="*/ 3687770 h 4957903"/>
              <a:gd name="connsiteX41" fmla="*/ 0 w 5228120"/>
              <a:gd name="connsiteY41" fmla="*/ 3668924 h 4957903"/>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813371 w 5228120"/>
              <a:gd name="connsiteY20" fmla="*/ 10 h 4957903"/>
              <a:gd name="connsiteX21" fmla="*/ 3871237 w 5228120"/>
              <a:gd name="connsiteY21" fmla="*/ 0 h 4957903"/>
              <a:gd name="connsiteX22" fmla="*/ 3872793 w 5228120"/>
              <a:gd name="connsiteY22" fmla="*/ 647 h 4957903"/>
              <a:gd name="connsiteX23" fmla="*/ 5196316 w 5228120"/>
              <a:gd name="connsiteY23" fmla="*/ 647 h 4957903"/>
              <a:gd name="connsiteX24" fmla="*/ 5224586 w 5228120"/>
              <a:gd name="connsiteY24" fmla="*/ 28919 h 4957903"/>
              <a:gd name="connsiteX25" fmla="*/ 5224586 w 5228120"/>
              <a:gd name="connsiteY25" fmla="*/ 4929710 h 4957903"/>
              <a:gd name="connsiteX26" fmla="*/ 5196315 w 5228120"/>
              <a:gd name="connsiteY26" fmla="*/ 4957902 h 4957903"/>
              <a:gd name="connsiteX27" fmla="*/ 5157924 w 5228120"/>
              <a:gd name="connsiteY27" fmla="*/ 4957902 h 4957903"/>
              <a:gd name="connsiteX28" fmla="*/ 5157922 w 5228120"/>
              <a:gd name="connsiteY28" fmla="*/ 4957903 h 4957903"/>
              <a:gd name="connsiteX29" fmla="*/ 1369345 w 5228120"/>
              <a:gd name="connsiteY29" fmla="*/ 4957903 h 4957903"/>
              <a:gd name="connsiteX30" fmla="*/ 44266 w 5228120"/>
              <a:gd name="connsiteY30" fmla="*/ 4957256 h 4957903"/>
              <a:gd name="connsiteX31" fmla="*/ 19873 w 5228120"/>
              <a:gd name="connsiteY31" fmla="*/ 4940773 h 4957903"/>
              <a:gd name="connsiteX32" fmla="*/ 19873 w 5228120"/>
              <a:gd name="connsiteY32" fmla="*/ 4191718 h 4957903"/>
              <a:gd name="connsiteX33" fmla="*/ 13009 w 5228120"/>
              <a:gd name="connsiteY33" fmla="*/ 4167267 h 4957903"/>
              <a:gd name="connsiteX34" fmla="*/ 19873 w 5228120"/>
              <a:gd name="connsiteY34" fmla="*/ 4142119 h 4957903"/>
              <a:gd name="connsiteX35" fmla="*/ 19873 w 5228120"/>
              <a:gd name="connsiteY35" fmla="*/ 3806985 h 4957903"/>
              <a:gd name="connsiteX36" fmla="*/ 19873 w 5228120"/>
              <a:gd name="connsiteY36" fmla="*/ 3762500 h 4957903"/>
              <a:gd name="connsiteX37" fmla="*/ 12558 w 5228120"/>
              <a:gd name="connsiteY37" fmla="*/ 3737654 h 4957903"/>
              <a:gd name="connsiteX38" fmla="*/ 4175 w 5228120"/>
              <a:gd name="connsiteY38" fmla="*/ 3712250 h 4957903"/>
              <a:gd name="connsiteX39" fmla="*/ 560 w 5228120"/>
              <a:gd name="connsiteY39" fmla="*/ 3687770 h 4957903"/>
              <a:gd name="connsiteX40" fmla="*/ 0 w 5228120"/>
              <a:gd name="connsiteY40" fmla="*/ 3668924 h 4957903"/>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3871237 w 5228120"/>
              <a:gd name="connsiteY20" fmla="*/ 0 h 4957903"/>
              <a:gd name="connsiteX21" fmla="*/ 3872793 w 5228120"/>
              <a:gd name="connsiteY21" fmla="*/ 647 h 4957903"/>
              <a:gd name="connsiteX22" fmla="*/ 5196316 w 5228120"/>
              <a:gd name="connsiteY22" fmla="*/ 647 h 4957903"/>
              <a:gd name="connsiteX23" fmla="*/ 5224586 w 5228120"/>
              <a:gd name="connsiteY23" fmla="*/ 28919 h 4957903"/>
              <a:gd name="connsiteX24" fmla="*/ 5224586 w 5228120"/>
              <a:gd name="connsiteY24" fmla="*/ 4929710 h 4957903"/>
              <a:gd name="connsiteX25" fmla="*/ 5196315 w 5228120"/>
              <a:gd name="connsiteY25" fmla="*/ 4957902 h 4957903"/>
              <a:gd name="connsiteX26" fmla="*/ 5157924 w 5228120"/>
              <a:gd name="connsiteY26" fmla="*/ 4957902 h 4957903"/>
              <a:gd name="connsiteX27" fmla="*/ 5157922 w 5228120"/>
              <a:gd name="connsiteY27" fmla="*/ 4957903 h 4957903"/>
              <a:gd name="connsiteX28" fmla="*/ 1369345 w 5228120"/>
              <a:gd name="connsiteY28" fmla="*/ 4957903 h 4957903"/>
              <a:gd name="connsiteX29" fmla="*/ 44266 w 5228120"/>
              <a:gd name="connsiteY29" fmla="*/ 4957256 h 4957903"/>
              <a:gd name="connsiteX30" fmla="*/ 19873 w 5228120"/>
              <a:gd name="connsiteY30" fmla="*/ 4940773 h 4957903"/>
              <a:gd name="connsiteX31" fmla="*/ 19873 w 5228120"/>
              <a:gd name="connsiteY31" fmla="*/ 4191718 h 4957903"/>
              <a:gd name="connsiteX32" fmla="*/ 13009 w 5228120"/>
              <a:gd name="connsiteY32" fmla="*/ 4167267 h 4957903"/>
              <a:gd name="connsiteX33" fmla="*/ 19873 w 5228120"/>
              <a:gd name="connsiteY33" fmla="*/ 4142119 h 4957903"/>
              <a:gd name="connsiteX34" fmla="*/ 19873 w 5228120"/>
              <a:gd name="connsiteY34" fmla="*/ 3806985 h 4957903"/>
              <a:gd name="connsiteX35" fmla="*/ 19873 w 5228120"/>
              <a:gd name="connsiteY35" fmla="*/ 3762500 h 4957903"/>
              <a:gd name="connsiteX36" fmla="*/ 12558 w 5228120"/>
              <a:gd name="connsiteY36" fmla="*/ 3737654 h 4957903"/>
              <a:gd name="connsiteX37" fmla="*/ 4175 w 5228120"/>
              <a:gd name="connsiteY37" fmla="*/ 3712250 h 4957903"/>
              <a:gd name="connsiteX38" fmla="*/ 560 w 5228120"/>
              <a:gd name="connsiteY38" fmla="*/ 3687770 h 4957903"/>
              <a:gd name="connsiteX39" fmla="*/ 0 w 5228120"/>
              <a:gd name="connsiteY39" fmla="*/ 3668924 h 4957903"/>
              <a:gd name="connsiteX0" fmla="*/ 0 w 5228120"/>
              <a:gd name="connsiteY0" fmla="*/ 3668924 h 4957903"/>
              <a:gd name="connsiteX1" fmla="*/ 4948 w 5228120"/>
              <a:gd name="connsiteY1" fmla="*/ 3649181 h 4957903"/>
              <a:gd name="connsiteX2" fmla="*/ 2889 w 5228120"/>
              <a:gd name="connsiteY2" fmla="*/ 3635853 h 4957903"/>
              <a:gd name="connsiteX3" fmla="*/ 8191 w 5228120"/>
              <a:gd name="connsiteY3" fmla="*/ 3611031 h 4957903"/>
              <a:gd name="connsiteX4" fmla="*/ 13074 w 5228120"/>
              <a:gd name="connsiteY4" fmla="*/ 3574720 h 4957903"/>
              <a:gd name="connsiteX5" fmla="*/ 18280 w 5228120"/>
              <a:gd name="connsiteY5" fmla="*/ 3549725 h 4957903"/>
              <a:gd name="connsiteX6" fmla="*/ 19873 w 5228120"/>
              <a:gd name="connsiteY6" fmla="*/ 3544905 h 4957903"/>
              <a:gd name="connsiteX7" fmla="*/ 19873 w 5228120"/>
              <a:gd name="connsiteY7" fmla="*/ 3381346 h 4957903"/>
              <a:gd name="connsiteX8" fmla="*/ 18092 w 5228120"/>
              <a:gd name="connsiteY8" fmla="*/ 3369281 h 4957903"/>
              <a:gd name="connsiteX9" fmla="*/ 19873 w 5228120"/>
              <a:gd name="connsiteY9" fmla="*/ 3328576 h 4957903"/>
              <a:gd name="connsiteX10" fmla="*/ 17446 w 5228120"/>
              <a:gd name="connsiteY10" fmla="*/ 3322665 h 4957903"/>
              <a:gd name="connsiteX11" fmla="*/ 19873 w 5228120"/>
              <a:gd name="connsiteY11" fmla="*/ 3282869 h 4957903"/>
              <a:gd name="connsiteX12" fmla="*/ 17812 w 5228120"/>
              <a:gd name="connsiteY12" fmla="*/ 3239267 h 4957903"/>
              <a:gd name="connsiteX13" fmla="*/ 12273 w 5228120"/>
              <a:gd name="connsiteY13" fmla="*/ 3236011 h 4957903"/>
              <a:gd name="connsiteX14" fmla="*/ 11786 w 5228120"/>
              <a:gd name="connsiteY14" fmla="*/ 3226449 h 4957903"/>
              <a:gd name="connsiteX15" fmla="*/ 11892 w 5228120"/>
              <a:gd name="connsiteY15" fmla="*/ 3211395 h 4957903"/>
              <a:gd name="connsiteX16" fmla="*/ 17706 w 5228120"/>
              <a:gd name="connsiteY16" fmla="*/ 3177674 h 4957903"/>
              <a:gd name="connsiteX17" fmla="*/ 14268 w 5228120"/>
              <a:gd name="connsiteY17" fmla="*/ 18938 h 4957903"/>
              <a:gd name="connsiteX18" fmla="*/ 30700 w 5228120"/>
              <a:gd name="connsiteY18" fmla="*/ 2311 h 4957903"/>
              <a:gd name="connsiteX19" fmla="*/ 44276 w 5228120"/>
              <a:gd name="connsiteY19" fmla="*/ 164 h 4957903"/>
              <a:gd name="connsiteX20" fmla="*/ 3871237 w 5228120"/>
              <a:gd name="connsiteY20" fmla="*/ 0 h 4957903"/>
              <a:gd name="connsiteX21" fmla="*/ 5196316 w 5228120"/>
              <a:gd name="connsiteY21" fmla="*/ 647 h 4957903"/>
              <a:gd name="connsiteX22" fmla="*/ 5224586 w 5228120"/>
              <a:gd name="connsiteY22" fmla="*/ 28919 h 4957903"/>
              <a:gd name="connsiteX23" fmla="*/ 5224586 w 5228120"/>
              <a:gd name="connsiteY23" fmla="*/ 4929710 h 4957903"/>
              <a:gd name="connsiteX24" fmla="*/ 5196315 w 5228120"/>
              <a:gd name="connsiteY24" fmla="*/ 4957902 h 4957903"/>
              <a:gd name="connsiteX25" fmla="*/ 5157924 w 5228120"/>
              <a:gd name="connsiteY25" fmla="*/ 4957902 h 4957903"/>
              <a:gd name="connsiteX26" fmla="*/ 5157922 w 5228120"/>
              <a:gd name="connsiteY26" fmla="*/ 4957903 h 4957903"/>
              <a:gd name="connsiteX27" fmla="*/ 1369345 w 5228120"/>
              <a:gd name="connsiteY27" fmla="*/ 4957903 h 4957903"/>
              <a:gd name="connsiteX28" fmla="*/ 44266 w 5228120"/>
              <a:gd name="connsiteY28" fmla="*/ 4957256 h 4957903"/>
              <a:gd name="connsiteX29" fmla="*/ 19873 w 5228120"/>
              <a:gd name="connsiteY29" fmla="*/ 4940773 h 4957903"/>
              <a:gd name="connsiteX30" fmla="*/ 19873 w 5228120"/>
              <a:gd name="connsiteY30" fmla="*/ 4191718 h 4957903"/>
              <a:gd name="connsiteX31" fmla="*/ 13009 w 5228120"/>
              <a:gd name="connsiteY31" fmla="*/ 4167267 h 4957903"/>
              <a:gd name="connsiteX32" fmla="*/ 19873 w 5228120"/>
              <a:gd name="connsiteY32" fmla="*/ 4142119 h 4957903"/>
              <a:gd name="connsiteX33" fmla="*/ 19873 w 5228120"/>
              <a:gd name="connsiteY33" fmla="*/ 3806985 h 4957903"/>
              <a:gd name="connsiteX34" fmla="*/ 19873 w 5228120"/>
              <a:gd name="connsiteY34" fmla="*/ 3762500 h 4957903"/>
              <a:gd name="connsiteX35" fmla="*/ 12558 w 5228120"/>
              <a:gd name="connsiteY35" fmla="*/ 3737654 h 4957903"/>
              <a:gd name="connsiteX36" fmla="*/ 4175 w 5228120"/>
              <a:gd name="connsiteY36" fmla="*/ 3712250 h 4957903"/>
              <a:gd name="connsiteX37" fmla="*/ 560 w 5228120"/>
              <a:gd name="connsiteY37" fmla="*/ 3687770 h 4957903"/>
              <a:gd name="connsiteX38" fmla="*/ 0 w 5228120"/>
              <a:gd name="connsiteY38" fmla="*/ 3668924 h 4957903"/>
              <a:gd name="connsiteX0" fmla="*/ 0 w 5228120"/>
              <a:gd name="connsiteY0" fmla="*/ 3668760 h 4957739"/>
              <a:gd name="connsiteX1" fmla="*/ 4948 w 5228120"/>
              <a:gd name="connsiteY1" fmla="*/ 3649017 h 4957739"/>
              <a:gd name="connsiteX2" fmla="*/ 2889 w 5228120"/>
              <a:gd name="connsiteY2" fmla="*/ 3635689 h 4957739"/>
              <a:gd name="connsiteX3" fmla="*/ 8191 w 5228120"/>
              <a:gd name="connsiteY3" fmla="*/ 3610867 h 4957739"/>
              <a:gd name="connsiteX4" fmla="*/ 13074 w 5228120"/>
              <a:gd name="connsiteY4" fmla="*/ 3574556 h 4957739"/>
              <a:gd name="connsiteX5" fmla="*/ 18280 w 5228120"/>
              <a:gd name="connsiteY5" fmla="*/ 3549561 h 4957739"/>
              <a:gd name="connsiteX6" fmla="*/ 19873 w 5228120"/>
              <a:gd name="connsiteY6" fmla="*/ 3544741 h 4957739"/>
              <a:gd name="connsiteX7" fmla="*/ 19873 w 5228120"/>
              <a:gd name="connsiteY7" fmla="*/ 3381182 h 4957739"/>
              <a:gd name="connsiteX8" fmla="*/ 18092 w 5228120"/>
              <a:gd name="connsiteY8" fmla="*/ 3369117 h 4957739"/>
              <a:gd name="connsiteX9" fmla="*/ 19873 w 5228120"/>
              <a:gd name="connsiteY9" fmla="*/ 3328412 h 4957739"/>
              <a:gd name="connsiteX10" fmla="*/ 17446 w 5228120"/>
              <a:gd name="connsiteY10" fmla="*/ 3322501 h 4957739"/>
              <a:gd name="connsiteX11" fmla="*/ 19873 w 5228120"/>
              <a:gd name="connsiteY11" fmla="*/ 3282705 h 4957739"/>
              <a:gd name="connsiteX12" fmla="*/ 17812 w 5228120"/>
              <a:gd name="connsiteY12" fmla="*/ 3239103 h 4957739"/>
              <a:gd name="connsiteX13" fmla="*/ 12273 w 5228120"/>
              <a:gd name="connsiteY13" fmla="*/ 3235847 h 4957739"/>
              <a:gd name="connsiteX14" fmla="*/ 11786 w 5228120"/>
              <a:gd name="connsiteY14" fmla="*/ 3226285 h 4957739"/>
              <a:gd name="connsiteX15" fmla="*/ 11892 w 5228120"/>
              <a:gd name="connsiteY15" fmla="*/ 3211231 h 4957739"/>
              <a:gd name="connsiteX16" fmla="*/ 17706 w 5228120"/>
              <a:gd name="connsiteY16" fmla="*/ 3177510 h 4957739"/>
              <a:gd name="connsiteX17" fmla="*/ 14268 w 5228120"/>
              <a:gd name="connsiteY17" fmla="*/ 18774 h 4957739"/>
              <a:gd name="connsiteX18" fmla="*/ 30700 w 5228120"/>
              <a:gd name="connsiteY18" fmla="*/ 2147 h 4957739"/>
              <a:gd name="connsiteX19" fmla="*/ 44276 w 5228120"/>
              <a:gd name="connsiteY19" fmla="*/ 0 h 4957739"/>
              <a:gd name="connsiteX20" fmla="*/ 5196316 w 5228120"/>
              <a:gd name="connsiteY20" fmla="*/ 483 h 4957739"/>
              <a:gd name="connsiteX21" fmla="*/ 5224586 w 5228120"/>
              <a:gd name="connsiteY21" fmla="*/ 28755 h 4957739"/>
              <a:gd name="connsiteX22" fmla="*/ 5224586 w 5228120"/>
              <a:gd name="connsiteY22" fmla="*/ 4929546 h 4957739"/>
              <a:gd name="connsiteX23" fmla="*/ 5196315 w 5228120"/>
              <a:gd name="connsiteY23" fmla="*/ 4957738 h 4957739"/>
              <a:gd name="connsiteX24" fmla="*/ 5157924 w 5228120"/>
              <a:gd name="connsiteY24" fmla="*/ 4957738 h 4957739"/>
              <a:gd name="connsiteX25" fmla="*/ 5157922 w 5228120"/>
              <a:gd name="connsiteY25" fmla="*/ 4957739 h 4957739"/>
              <a:gd name="connsiteX26" fmla="*/ 1369345 w 5228120"/>
              <a:gd name="connsiteY26" fmla="*/ 4957739 h 4957739"/>
              <a:gd name="connsiteX27" fmla="*/ 44266 w 5228120"/>
              <a:gd name="connsiteY27" fmla="*/ 4957092 h 4957739"/>
              <a:gd name="connsiteX28" fmla="*/ 19873 w 5228120"/>
              <a:gd name="connsiteY28" fmla="*/ 4940609 h 4957739"/>
              <a:gd name="connsiteX29" fmla="*/ 19873 w 5228120"/>
              <a:gd name="connsiteY29" fmla="*/ 4191554 h 4957739"/>
              <a:gd name="connsiteX30" fmla="*/ 13009 w 5228120"/>
              <a:gd name="connsiteY30" fmla="*/ 4167103 h 4957739"/>
              <a:gd name="connsiteX31" fmla="*/ 19873 w 5228120"/>
              <a:gd name="connsiteY31" fmla="*/ 4141955 h 4957739"/>
              <a:gd name="connsiteX32" fmla="*/ 19873 w 5228120"/>
              <a:gd name="connsiteY32" fmla="*/ 3806821 h 4957739"/>
              <a:gd name="connsiteX33" fmla="*/ 19873 w 5228120"/>
              <a:gd name="connsiteY33" fmla="*/ 3762336 h 4957739"/>
              <a:gd name="connsiteX34" fmla="*/ 12558 w 5228120"/>
              <a:gd name="connsiteY34" fmla="*/ 3737490 h 4957739"/>
              <a:gd name="connsiteX35" fmla="*/ 4175 w 5228120"/>
              <a:gd name="connsiteY35" fmla="*/ 3712086 h 4957739"/>
              <a:gd name="connsiteX36" fmla="*/ 560 w 5228120"/>
              <a:gd name="connsiteY36" fmla="*/ 3687606 h 4957739"/>
              <a:gd name="connsiteX37" fmla="*/ 0 w 5228120"/>
              <a:gd name="connsiteY37" fmla="*/ 3668760 h 4957739"/>
              <a:gd name="connsiteX0" fmla="*/ 0 w 5228120"/>
              <a:gd name="connsiteY0" fmla="*/ 3668760 h 4957739"/>
              <a:gd name="connsiteX1" fmla="*/ 4948 w 5228120"/>
              <a:gd name="connsiteY1" fmla="*/ 3649017 h 4957739"/>
              <a:gd name="connsiteX2" fmla="*/ 2889 w 5228120"/>
              <a:gd name="connsiteY2" fmla="*/ 3635689 h 4957739"/>
              <a:gd name="connsiteX3" fmla="*/ 8191 w 5228120"/>
              <a:gd name="connsiteY3" fmla="*/ 3610867 h 4957739"/>
              <a:gd name="connsiteX4" fmla="*/ 13074 w 5228120"/>
              <a:gd name="connsiteY4" fmla="*/ 3574556 h 4957739"/>
              <a:gd name="connsiteX5" fmla="*/ 18280 w 5228120"/>
              <a:gd name="connsiteY5" fmla="*/ 3549561 h 4957739"/>
              <a:gd name="connsiteX6" fmla="*/ 19873 w 5228120"/>
              <a:gd name="connsiteY6" fmla="*/ 3544741 h 4957739"/>
              <a:gd name="connsiteX7" fmla="*/ 19873 w 5228120"/>
              <a:gd name="connsiteY7" fmla="*/ 3381182 h 4957739"/>
              <a:gd name="connsiteX8" fmla="*/ 18092 w 5228120"/>
              <a:gd name="connsiteY8" fmla="*/ 3369117 h 4957739"/>
              <a:gd name="connsiteX9" fmla="*/ 19873 w 5228120"/>
              <a:gd name="connsiteY9" fmla="*/ 3328412 h 4957739"/>
              <a:gd name="connsiteX10" fmla="*/ 17446 w 5228120"/>
              <a:gd name="connsiteY10" fmla="*/ 3322501 h 4957739"/>
              <a:gd name="connsiteX11" fmla="*/ 19873 w 5228120"/>
              <a:gd name="connsiteY11" fmla="*/ 3282705 h 4957739"/>
              <a:gd name="connsiteX12" fmla="*/ 17812 w 5228120"/>
              <a:gd name="connsiteY12" fmla="*/ 3239103 h 4957739"/>
              <a:gd name="connsiteX13" fmla="*/ 12273 w 5228120"/>
              <a:gd name="connsiteY13" fmla="*/ 3235847 h 4957739"/>
              <a:gd name="connsiteX14" fmla="*/ 11786 w 5228120"/>
              <a:gd name="connsiteY14" fmla="*/ 3226285 h 4957739"/>
              <a:gd name="connsiteX15" fmla="*/ 11892 w 5228120"/>
              <a:gd name="connsiteY15" fmla="*/ 3211231 h 4957739"/>
              <a:gd name="connsiteX16" fmla="*/ 17706 w 5228120"/>
              <a:gd name="connsiteY16" fmla="*/ 3177510 h 4957739"/>
              <a:gd name="connsiteX17" fmla="*/ 14268 w 5228120"/>
              <a:gd name="connsiteY17" fmla="*/ 18774 h 4957739"/>
              <a:gd name="connsiteX18" fmla="*/ 30700 w 5228120"/>
              <a:gd name="connsiteY18" fmla="*/ 2147 h 4957739"/>
              <a:gd name="connsiteX19" fmla="*/ 44276 w 5228120"/>
              <a:gd name="connsiteY19" fmla="*/ 0 h 4957739"/>
              <a:gd name="connsiteX20" fmla="*/ 5196316 w 5228120"/>
              <a:gd name="connsiteY20" fmla="*/ 483 h 4957739"/>
              <a:gd name="connsiteX21" fmla="*/ 5224586 w 5228120"/>
              <a:gd name="connsiteY21" fmla="*/ 28755 h 4957739"/>
              <a:gd name="connsiteX22" fmla="*/ 5224586 w 5228120"/>
              <a:gd name="connsiteY22" fmla="*/ 4929546 h 4957739"/>
              <a:gd name="connsiteX23" fmla="*/ 5196315 w 5228120"/>
              <a:gd name="connsiteY23" fmla="*/ 4957738 h 4957739"/>
              <a:gd name="connsiteX24" fmla="*/ 5157924 w 5228120"/>
              <a:gd name="connsiteY24" fmla="*/ 4957738 h 4957739"/>
              <a:gd name="connsiteX25" fmla="*/ 5157922 w 5228120"/>
              <a:gd name="connsiteY25" fmla="*/ 4957739 h 4957739"/>
              <a:gd name="connsiteX26" fmla="*/ 44266 w 5228120"/>
              <a:gd name="connsiteY26" fmla="*/ 4957092 h 4957739"/>
              <a:gd name="connsiteX27" fmla="*/ 19873 w 5228120"/>
              <a:gd name="connsiteY27" fmla="*/ 4940609 h 4957739"/>
              <a:gd name="connsiteX28" fmla="*/ 19873 w 5228120"/>
              <a:gd name="connsiteY28" fmla="*/ 4191554 h 4957739"/>
              <a:gd name="connsiteX29" fmla="*/ 13009 w 5228120"/>
              <a:gd name="connsiteY29" fmla="*/ 4167103 h 4957739"/>
              <a:gd name="connsiteX30" fmla="*/ 19873 w 5228120"/>
              <a:gd name="connsiteY30" fmla="*/ 4141955 h 4957739"/>
              <a:gd name="connsiteX31" fmla="*/ 19873 w 5228120"/>
              <a:gd name="connsiteY31" fmla="*/ 3806821 h 4957739"/>
              <a:gd name="connsiteX32" fmla="*/ 19873 w 5228120"/>
              <a:gd name="connsiteY32" fmla="*/ 3762336 h 4957739"/>
              <a:gd name="connsiteX33" fmla="*/ 12558 w 5228120"/>
              <a:gd name="connsiteY33" fmla="*/ 3737490 h 4957739"/>
              <a:gd name="connsiteX34" fmla="*/ 4175 w 5228120"/>
              <a:gd name="connsiteY34" fmla="*/ 3712086 h 4957739"/>
              <a:gd name="connsiteX35" fmla="*/ 560 w 5228120"/>
              <a:gd name="connsiteY35" fmla="*/ 3687606 h 4957739"/>
              <a:gd name="connsiteX36" fmla="*/ 0 w 5228120"/>
              <a:gd name="connsiteY36" fmla="*/ 3668760 h 4957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5228120" h="4957739">
                <a:moveTo>
                  <a:pt x="0" y="3668760"/>
                </a:moveTo>
                <a:lnTo>
                  <a:pt x="4948" y="3649017"/>
                </a:lnTo>
                <a:cubicBezTo>
                  <a:pt x="5428" y="3643504"/>
                  <a:pt x="2348" y="3642047"/>
                  <a:pt x="2889" y="3635689"/>
                </a:cubicBezTo>
                <a:lnTo>
                  <a:pt x="8191" y="3610867"/>
                </a:lnTo>
                <a:lnTo>
                  <a:pt x="13074" y="3574556"/>
                </a:lnTo>
                <a:lnTo>
                  <a:pt x="18280" y="3549561"/>
                </a:lnTo>
                <a:lnTo>
                  <a:pt x="19873" y="3544741"/>
                </a:lnTo>
                <a:lnTo>
                  <a:pt x="19873" y="3381182"/>
                </a:lnTo>
                <a:lnTo>
                  <a:pt x="18092" y="3369117"/>
                </a:lnTo>
                <a:cubicBezTo>
                  <a:pt x="18686" y="3355549"/>
                  <a:pt x="19279" y="3341980"/>
                  <a:pt x="19873" y="3328412"/>
                </a:cubicBezTo>
                <a:lnTo>
                  <a:pt x="17446" y="3322501"/>
                </a:lnTo>
                <a:lnTo>
                  <a:pt x="19873" y="3282705"/>
                </a:lnTo>
                <a:cubicBezTo>
                  <a:pt x="19530" y="3269526"/>
                  <a:pt x="20072" y="3246690"/>
                  <a:pt x="17812" y="3239103"/>
                </a:cubicBezTo>
                <a:lnTo>
                  <a:pt x="12273" y="3235847"/>
                </a:lnTo>
                <a:cubicBezTo>
                  <a:pt x="12111" y="3232660"/>
                  <a:pt x="11948" y="3229472"/>
                  <a:pt x="11786" y="3226285"/>
                </a:cubicBezTo>
                <a:cubicBezTo>
                  <a:pt x="12210" y="3225585"/>
                  <a:pt x="11857" y="3211799"/>
                  <a:pt x="11892" y="3211231"/>
                </a:cubicBezTo>
                <a:lnTo>
                  <a:pt x="17706" y="3177510"/>
                </a:lnTo>
                <a:lnTo>
                  <a:pt x="14268" y="18774"/>
                </a:lnTo>
                <a:cubicBezTo>
                  <a:pt x="19746" y="9227"/>
                  <a:pt x="21251" y="7690"/>
                  <a:pt x="30700" y="2147"/>
                </a:cubicBezTo>
                <a:lnTo>
                  <a:pt x="44276" y="0"/>
                </a:lnTo>
                <a:lnTo>
                  <a:pt x="5196316" y="483"/>
                </a:lnTo>
                <a:cubicBezTo>
                  <a:pt x="5211913" y="528"/>
                  <a:pt x="5224547" y="13159"/>
                  <a:pt x="5224586" y="28755"/>
                </a:cubicBezTo>
                <a:cubicBezTo>
                  <a:pt x="5229299" y="850266"/>
                  <a:pt x="5229298" y="4108050"/>
                  <a:pt x="5224586" y="4929546"/>
                </a:cubicBezTo>
                <a:cubicBezTo>
                  <a:pt x="5224498" y="4945112"/>
                  <a:pt x="5211880" y="4957697"/>
                  <a:pt x="5196315" y="4957738"/>
                </a:cubicBezTo>
                <a:lnTo>
                  <a:pt x="5157924" y="4957738"/>
                </a:lnTo>
                <a:cubicBezTo>
                  <a:pt x="5157923" y="4957738"/>
                  <a:pt x="5157923" y="4957739"/>
                  <a:pt x="5157922" y="4957739"/>
                </a:cubicBezTo>
                <a:lnTo>
                  <a:pt x="44266" y="4957092"/>
                </a:lnTo>
                <a:cubicBezTo>
                  <a:pt x="30798" y="4957039"/>
                  <a:pt x="19909" y="4949683"/>
                  <a:pt x="19873" y="4940609"/>
                </a:cubicBezTo>
                <a:lnTo>
                  <a:pt x="19873" y="4191554"/>
                </a:lnTo>
                <a:lnTo>
                  <a:pt x="13009" y="4167103"/>
                </a:lnTo>
                <a:cubicBezTo>
                  <a:pt x="13312" y="4153381"/>
                  <a:pt x="17586" y="4150338"/>
                  <a:pt x="19873" y="4141955"/>
                </a:cubicBezTo>
                <a:lnTo>
                  <a:pt x="19873" y="3806821"/>
                </a:lnTo>
                <a:lnTo>
                  <a:pt x="19873" y="3762336"/>
                </a:lnTo>
                <a:lnTo>
                  <a:pt x="12558" y="3737490"/>
                </a:lnTo>
                <a:cubicBezTo>
                  <a:pt x="18407" y="3727494"/>
                  <a:pt x="6970" y="3720184"/>
                  <a:pt x="4175" y="3712086"/>
                </a:cubicBezTo>
                <a:lnTo>
                  <a:pt x="560" y="3687606"/>
                </a:lnTo>
                <a:cubicBezTo>
                  <a:pt x="373" y="3681324"/>
                  <a:pt x="187" y="3675042"/>
                  <a:pt x="0" y="3668760"/>
                </a:cubicBezTo>
                <a:close/>
              </a:path>
            </a:pathLst>
          </a:custGeom>
          <a:solidFill>
            <a:srgbClr val="FFFFFF"/>
          </a:solidFill>
          <a:ln w="9525" cap="flat">
            <a:noFill/>
            <a:prstDash val="solid"/>
            <a:miter/>
          </a:ln>
        </p:spPr>
        <p:txBody>
          <a:bodyPr wrap="square" rtlCol="0" anchor="ctr">
            <a:noAutofit/>
          </a:bodyPr>
          <a:lstStyle/>
          <a:p>
            <a:endParaRPr lang="en-US"/>
          </a:p>
        </p:txBody>
      </p:sp>
      <p:pic>
        <p:nvPicPr>
          <p:cNvPr id="5" name="Picture 5">
            <a:extLst>
              <a:ext uri="{FF2B5EF4-FFF2-40B4-BE49-F238E27FC236}">
                <a16:creationId xmlns:a16="http://schemas.microsoft.com/office/drawing/2014/main" id="{227D175C-020B-3AE3-5326-B684FD58C911}"/>
              </a:ext>
            </a:extLst>
          </p:cNvPr>
          <p:cNvPicPr>
            <a:picLocks noChangeAspect="1"/>
          </p:cNvPicPr>
          <p:nvPr/>
        </p:nvPicPr>
        <p:blipFill rotWithShape="1">
          <a:blip r:embed="rId5"/>
          <a:srcRect t="11410" r="-2" b="5035"/>
          <a:stretch/>
        </p:blipFill>
        <p:spPr>
          <a:xfrm>
            <a:off x="6485433" y="1812311"/>
            <a:ext cx="4249987" cy="2370296"/>
          </a:xfrm>
          <a:prstGeom prst="rect">
            <a:avLst/>
          </a:prstGeom>
        </p:spPr>
      </p:pic>
      <p:sp>
        <p:nvSpPr>
          <p:cNvPr id="2" name="Title 1"/>
          <p:cNvSpPr>
            <a:spLocks noGrp="1"/>
          </p:cNvSpPr>
          <p:nvPr>
            <p:ph type="ctrTitle"/>
          </p:nvPr>
        </p:nvSpPr>
        <p:spPr>
          <a:xfrm>
            <a:off x="3305331" y="4253062"/>
            <a:ext cx="8200863" cy="1549772"/>
          </a:xfrm>
        </p:spPr>
        <p:txBody>
          <a:bodyPr>
            <a:normAutofit/>
          </a:bodyPr>
          <a:lstStyle/>
          <a:p>
            <a:pPr algn="r">
              <a:lnSpc>
                <a:spcPct val="110000"/>
              </a:lnSpc>
            </a:pPr>
            <a:r>
              <a:rPr lang="en-US" sz="4200"/>
              <a:t>Airbnb's Price Predictions in Kirkland Seattle  </a:t>
            </a:r>
          </a:p>
        </p:txBody>
      </p:sp>
      <p:sp>
        <p:nvSpPr>
          <p:cNvPr id="3" name="Subtitle 2"/>
          <p:cNvSpPr>
            <a:spLocks noGrp="1"/>
          </p:cNvSpPr>
          <p:nvPr>
            <p:ph type="subTitle" idx="1"/>
          </p:nvPr>
        </p:nvSpPr>
        <p:spPr>
          <a:xfrm>
            <a:off x="3017518" y="5892595"/>
            <a:ext cx="8488675" cy="463410"/>
          </a:xfrm>
        </p:spPr>
        <p:txBody>
          <a:bodyPr>
            <a:normAutofit/>
          </a:bodyPr>
          <a:lstStyle/>
          <a:p>
            <a:pPr algn="r"/>
            <a:r>
              <a:rPr lang="en-US"/>
              <a:t>Mike Olsen, Evan Kale, Kaleb Huyser, Mark Horcher</a:t>
            </a:r>
          </a:p>
        </p:txBody>
      </p:sp>
      <p:sp>
        <p:nvSpPr>
          <p:cNvPr id="55" name="Freeform: Shape 54">
            <a:extLst>
              <a:ext uri="{FF2B5EF4-FFF2-40B4-BE49-F238E27FC236}">
                <a16:creationId xmlns:a16="http://schemas.microsoft.com/office/drawing/2014/main" id="{165B8C92-2D61-44A2-857C-E6980C2A22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300478">
            <a:off x="1031887" y="-190038"/>
            <a:ext cx="464589" cy="1772054"/>
          </a:xfrm>
          <a:custGeom>
            <a:avLst/>
            <a:gdLst>
              <a:gd name="connsiteX0" fmla="*/ 0 w 555597"/>
              <a:gd name="connsiteY0" fmla="*/ 83880 h 1999290"/>
              <a:gd name="connsiteX1" fmla="*/ 49282 w 555597"/>
              <a:gd name="connsiteY1" fmla="*/ 71215 h 1999290"/>
              <a:gd name="connsiteX2" fmla="*/ 174397 w 555597"/>
              <a:gd name="connsiteY2" fmla="*/ 45224 h 1999290"/>
              <a:gd name="connsiteX3" fmla="*/ 242049 w 555597"/>
              <a:gd name="connsiteY3" fmla="*/ 54744 h 1999290"/>
              <a:gd name="connsiteX4" fmla="*/ 326503 w 555597"/>
              <a:gd name="connsiteY4" fmla="*/ 39434 h 1999290"/>
              <a:gd name="connsiteX5" fmla="*/ 343350 w 555597"/>
              <a:gd name="connsiteY5" fmla="*/ 40491 h 1999290"/>
              <a:gd name="connsiteX6" fmla="*/ 349790 w 555597"/>
              <a:gd name="connsiteY6" fmla="*/ 52348 h 1999290"/>
              <a:gd name="connsiteX7" fmla="*/ 355722 w 555597"/>
              <a:gd name="connsiteY7" fmla="*/ 54552 h 1999290"/>
              <a:gd name="connsiteX8" fmla="*/ 374741 w 555597"/>
              <a:gd name="connsiteY8" fmla="*/ 39676 h 1999290"/>
              <a:gd name="connsiteX9" fmla="*/ 469664 w 555597"/>
              <a:gd name="connsiteY9" fmla="*/ 48453 h 1999290"/>
              <a:gd name="connsiteX10" fmla="*/ 521607 w 555597"/>
              <a:gd name="connsiteY10" fmla="*/ 10408 h 1999290"/>
              <a:gd name="connsiteX11" fmla="*/ 555597 w 555597"/>
              <a:gd name="connsiteY11" fmla="*/ 0 h 1999290"/>
              <a:gd name="connsiteX12" fmla="*/ 555597 w 555597"/>
              <a:gd name="connsiteY12" fmla="*/ 1995494 h 1999290"/>
              <a:gd name="connsiteX13" fmla="*/ 537215 w 555597"/>
              <a:gd name="connsiteY13" fmla="*/ 1991185 h 1999290"/>
              <a:gd name="connsiteX14" fmla="*/ 479386 w 555597"/>
              <a:gd name="connsiteY14" fmla="*/ 1992931 h 1999290"/>
              <a:gd name="connsiteX15" fmla="*/ 462617 w 555597"/>
              <a:gd name="connsiteY15" fmla="*/ 1999290 h 1999290"/>
              <a:gd name="connsiteX16" fmla="*/ 420522 w 555597"/>
              <a:gd name="connsiteY16" fmla="*/ 1999290 h 1999290"/>
              <a:gd name="connsiteX17" fmla="*/ 382909 w 555597"/>
              <a:gd name="connsiteY17" fmla="*/ 1988738 h 1999290"/>
              <a:gd name="connsiteX18" fmla="*/ 295360 w 555597"/>
              <a:gd name="connsiteY18" fmla="*/ 1977122 h 1999290"/>
              <a:gd name="connsiteX19" fmla="*/ 256969 w 555597"/>
              <a:gd name="connsiteY19" fmla="*/ 1970444 h 1999290"/>
              <a:gd name="connsiteX20" fmla="*/ 227096 w 555597"/>
              <a:gd name="connsiteY20" fmla="*/ 1951548 h 1999290"/>
              <a:gd name="connsiteX21" fmla="*/ 222890 w 555597"/>
              <a:gd name="connsiteY21" fmla="*/ 1935696 h 1999290"/>
              <a:gd name="connsiteX22" fmla="*/ 202274 w 555597"/>
              <a:gd name="connsiteY22" fmla="*/ 1929911 h 1999290"/>
              <a:gd name="connsiteX23" fmla="*/ 197448 w 555597"/>
              <a:gd name="connsiteY23" fmla="*/ 1925621 h 1999290"/>
              <a:gd name="connsiteX24" fmla="*/ 169099 w 555597"/>
              <a:gd name="connsiteY24" fmla="*/ 1903786 h 1999290"/>
              <a:gd name="connsiteX25" fmla="*/ 92344 w 555597"/>
              <a:gd name="connsiteY25" fmla="*/ 1925464 h 1999290"/>
              <a:gd name="connsiteX26" fmla="*/ 11266 w 555597"/>
              <a:gd name="connsiteY26" fmla="*/ 1895947 h 1999290"/>
              <a:gd name="connsiteX27" fmla="*/ 0 w 555597"/>
              <a:gd name="connsiteY27" fmla="*/ 1893933 h 19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55597" h="1999290">
                <a:moveTo>
                  <a:pt x="0" y="83880"/>
                </a:moveTo>
                <a:lnTo>
                  <a:pt x="49282" y="71215"/>
                </a:lnTo>
                <a:cubicBezTo>
                  <a:pt x="91656" y="63184"/>
                  <a:pt x="135655" y="58277"/>
                  <a:pt x="174397" y="45224"/>
                </a:cubicBezTo>
                <a:cubicBezTo>
                  <a:pt x="225837" y="94025"/>
                  <a:pt x="195077" y="47856"/>
                  <a:pt x="242049" y="54744"/>
                </a:cubicBezTo>
                <a:lnTo>
                  <a:pt x="326503" y="39434"/>
                </a:lnTo>
                <a:lnTo>
                  <a:pt x="343350" y="40491"/>
                </a:lnTo>
                <a:lnTo>
                  <a:pt x="349790" y="52348"/>
                </a:lnTo>
                <a:lnTo>
                  <a:pt x="355722" y="54552"/>
                </a:lnTo>
                <a:lnTo>
                  <a:pt x="374741" y="39676"/>
                </a:lnTo>
                <a:cubicBezTo>
                  <a:pt x="402796" y="31662"/>
                  <a:pt x="441033" y="50452"/>
                  <a:pt x="469664" y="48453"/>
                </a:cubicBezTo>
                <a:cubicBezTo>
                  <a:pt x="478380" y="29604"/>
                  <a:pt x="496522" y="19255"/>
                  <a:pt x="521607" y="10408"/>
                </a:cubicBezTo>
                <a:lnTo>
                  <a:pt x="555597" y="0"/>
                </a:lnTo>
                <a:lnTo>
                  <a:pt x="555597" y="1995494"/>
                </a:lnTo>
                <a:lnTo>
                  <a:pt x="537215" y="1991185"/>
                </a:lnTo>
                <a:cubicBezTo>
                  <a:pt x="514565" y="1988101"/>
                  <a:pt x="490837" y="1988688"/>
                  <a:pt x="479386" y="1992931"/>
                </a:cubicBezTo>
                <a:lnTo>
                  <a:pt x="462617" y="1999290"/>
                </a:lnTo>
                <a:lnTo>
                  <a:pt x="420522" y="1999290"/>
                </a:lnTo>
                <a:lnTo>
                  <a:pt x="382909" y="1988738"/>
                </a:lnTo>
                <a:cubicBezTo>
                  <a:pt x="350860" y="1976654"/>
                  <a:pt x="320299" y="1963332"/>
                  <a:pt x="295360" y="1977122"/>
                </a:cubicBezTo>
                <a:cubicBezTo>
                  <a:pt x="281004" y="1978006"/>
                  <a:pt x="268406" y="1975325"/>
                  <a:pt x="256969" y="1970444"/>
                </a:cubicBezTo>
                <a:lnTo>
                  <a:pt x="227096" y="1951548"/>
                </a:lnTo>
                <a:lnTo>
                  <a:pt x="222890" y="1935696"/>
                </a:lnTo>
                <a:lnTo>
                  <a:pt x="202274" y="1929911"/>
                </a:lnTo>
                <a:lnTo>
                  <a:pt x="197448" y="1925621"/>
                </a:lnTo>
                <a:cubicBezTo>
                  <a:pt x="188240" y="1917376"/>
                  <a:pt x="178991" y="1909643"/>
                  <a:pt x="169099" y="1903786"/>
                </a:cubicBezTo>
                <a:cubicBezTo>
                  <a:pt x="158518" y="1969055"/>
                  <a:pt x="83191" y="1864739"/>
                  <a:pt x="92344" y="1925464"/>
                </a:cubicBezTo>
                <a:cubicBezTo>
                  <a:pt x="36140" y="1904645"/>
                  <a:pt x="59596" y="1967908"/>
                  <a:pt x="11266" y="1895947"/>
                </a:cubicBezTo>
                <a:lnTo>
                  <a:pt x="0" y="1893933"/>
                </a:lnTo>
                <a:close/>
              </a:path>
            </a:pathLst>
          </a:custGeom>
          <a:blipFill dpi="0" rotWithShape="1">
            <a:blip r:embed="rId6">
              <a:alphaModFix amt="84000"/>
            </a:blip>
            <a:srcRect/>
            <a:tile tx="0" ty="0" sx="100000" sy="100000" flip="none" algn="tl"/>
          </a:blipFill>
          <a:ln>
            <a:noFill/>
          </a:ln>
          <a:effectLst>
            <a:outerShdw blurRad="63500" dist="127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57" name="Group 56">
            <a:extLst>
              <a:ext uri="{FF2B5EF4-FFF2-40B4-BE49-F238E27FC236}">
                <a16:creationId xmlns:a16="http://schemas.microsoft.com/office/drawing/2014/main" id="{FC12D04B-B8EA-4F67-A905-0377F37C6C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58" name="Group 57">
              <a:extLst>
                <a:ext uri="{FF2B5EF4-FFF2-40B4-BE49-F238E27FC236}">
                  <a16:creationId xmlns:a16="http://schemas.microsoft.com/office/drawing/2014/main" id="{055CD4CE-F6F3-4058-AA85-ABBAA8C1B69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60" name="Straight Connector 59">
                <a:extLst>
                  <a:ext uri="{FF2B5EF4-FFF2-40B4-BE49-F238E27FC236}">
                    <a16:creationId xmlns:a16="http://schemas.microsoft.com/office/drawing/2014/main" id="{F2E9E23E-BC36-4B60-A361-E716A57E3B8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31C94D39-A01C-4B72-99ED-F4928D0497C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9" name="Oval 58">
              <a:extLst>
                <a:ext uri="{FF2B5EF4-FFF2-40B4-BE49-F238E27FC236}">
                  <a16:creationId xmlns:a16="http://schemas.microsoft.com/office/drawing/2014/main" id="{93AA441E-F763-476A-89AE-1F7668A56B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Audio Recording Dec 9, 2022 at 7:07:29 PM">
            <a:hlinkClick r:id="" action="ppaction://media"/>
            <a:extLst>
              <a:ext uri="{FF2B5EF4-FFF2-40B4-BE49-F238E27FC236}">
                <a16:creationId xmlns:a16="http://schemas.microsoft.com/office/drawing/2014/main" id="{61F9A68D-E4A4-88E3-A343-340FB1DA7E7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307712" y="5390600"/>
            <a:ext cx="812800" cy="812800"/>
          </a:xfrm>
          <a:prstGeom prst="rect">
            <a:avLst/>
          </a:prstGeom>
        </p:spPr>
      </p:pic>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4057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6"/>
                </p:tgtEl>
              </p:cMediaNode>
            </p:audio>
          </p:childTnLst>
        </p:cTn>
      </p:par>
    </p:tnLst>
    <p:bldLst>
      <p:bldP spid="2" grpId="0"/>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0" name="Rectangle 119">
            <a:extLst>
              <a:ext uri="{FF2B5EF4-FFF2-40B4-BE49-F238E27FC236}">
                <a16:creationId xmlns:a16="http://schemas.microsoft.com/office/drawing/2014/main" id="{C81A7265-3506-4AA8-B738-A2573AA996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191F70-E51F-4A7A-8A28-324BBEDFB057}"/>
              </a:ext>
            </a:extLst>
          </p:cNvPr>
          <p:cNvSpPr>
            <a:spLocks noGrp="1"/>
          </p:cNvSpPr>
          <p:nvPr>
            <p:ph type="title"/>
          </p:nvPr>
        </p:nvSpPr>
        <p:spPr>
          <a:xfrm>
            <a:off x="448235" y="2351290"/>
            <a:ext cx="4111925" cy="4399472"/>
          </a:xfrm>
        </p:spPr>
        <p:txBody>
          <a:bodyPr anchor="t">
            <a:normAutofit/>
          </a:bodyPr>
          <a:lstStyle/>
          <a:p>
            <a:r>
              <a:rPr lang="en-US"/>
              <a:t>Executive Summary</a:t>
            </a:r>
          </a:p>
        </p:txBody>
      </p:sp>
      <p:grpSp>
        <p:nvGrpSpPr>
          <p:cNvPr id="122" name="Group 121">
            <a:extLst>
              <a:ext uri="{FF2B5EF4-FFF2-40B4-BE49-F238E27FC236}">
                <a16:creationId xmlns:a16="http://schemas.microsoft.com/office/drawing/2014/main" id="{FE0B2377-2BD7-4957-B891-136A830A28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23" name="Group 122">
              <a:extLst>
                <a:ext uri="{FF2B5EF4-FFF2-40B4-BE49-F238E27FC236}">
                  <a16:creationId xmlns:a16="http://schemas.microsoft.com/office/drawing/2014/main" id="{FCA48E6D-74D3-4D4B-9C3B-C079791777E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25" name="Straight Connector 124">
                <a:extLst>
                  <a:ext uri="{FF2B5EF4-FFF2-40B4-BE49-F238E27FC236}">
                    <a16:creationId xmlns:a16="http://schemas.microsoft.com/office/drawing/2014/main" id="{30AF523E-E0A1-4A12-9FA4-C826F31F704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0300EFBC-C1C9-48FD-92B5-F750D25AB11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24" name="Oval 123">
              <a:extLst>
                <a:ext uri="{FF2B5EF4-FFF2-40B4-BE49-F238E27FC236}">
                  <a16:creationId xmlns:a16="http://schemas.microsoft.com/office/drawing/2014/main" id="{3A331456-781B-4BED-B83E-CEBDEFF7F2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98" name="Diagram 98">
            <a:extLst>
              <a:ext uri="{FF2B5EF4-FFF2-40B4-BE49-F238E27FC236}">
                <a16:creationId xmlns:a16="http://schemas.microsoft.com/office/drawing/2014/main" id="{01514DDB-37A8-E781-69EB-FAE73CDCD3C0}"/>
              </a:ext>
            </a:extLst>
          </p:cNvPr>
          <p:cNvGraphicFramePr>
            <a:graphicFrameLocks noGrp="1"/>
          </p:cNvGraphicFramePr>
          <p:nvPr>
            <p:ph idx="1"/>
            <p:extLst>
              <p:ext uri="{D42A27DB-BD31-4B8C-83A1-F6EECF244321}">
                <p14:modId xmlns:p14="http://schemas.microsoft.com/office/powerpoint/2010/main" val="3309006945"/>
              </p:ext>
            </p:extLst>
          </p:nvPr>
        </p:nvGraphicFramePr>
        <p:xfrm>
          <a:off x="3425290" y="360357"/>
          <a:ext cx="7481047" cy="639462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Audio Recording Dec 9, 2022 at 7:01:46 PM">
            <a:hlinkClick r:id="" action="ppaction://media"/>
            <a:extLst>
              <a:ext uri="{FF2B5EF4-FFF2-40B4-BE49-F238E27FC236}">
                <a16:creationId xmlns:a16="http://schemas.microsoft.com/office/drawing/2014/main" id="{77D8E83C-0FFA-3ADA-8EEF-5BE90932F72B}"/>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flipV="1">
            <a:off x="1062318" y="5059025"/>
            <a:ext cx="789161" cy="901507"/>
          </a:xfrm>
          <a:prstGeom prst="rect">
            <a:avLst/>
          </a:prstGeom>
        </p:spPr>
      </p:pic>
    </p:spTree>
    <p:extLst>
      <p:ext uri="{BB962C8B-B14F-4D97-AF65-F5344CB8AC3E}">
        <p14:creationId xmlns:p14="http://schemas.microsoft.com/office/powerpoint/2010/main" val="54071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086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78ADDD7-451E-4D8A-B091-DF9D1DA7FA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51"/>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A4154C4-4094-2304-6FCA-3E7267CEA63F}"/>
              </a:ext>
            </a:extLst>
          </p:cNvPr>
          <p:cNvSpPr>
            <a:spLocks noGrp="1"/>
          </p:cNvSpPr>
          <p:nvPr>
            <p:ph type="title"/>
          </p:nvPr>
        </p:nvSpPr>
        <p:spPr>
          <a:xfrm>
            <a:off x="-331190" y="82415"/>
            <a:ext cx="12864140" cy="1841382"/>
          </a:xfrm>
        </p:spPr>
        <p:txBody>
          <a:bodyPr>
            <a:normAutofit/>
          </a:bodyPr>
          <a:lstStyle/>
          <a:p>
            <a:pPr algn="ctr"/>
            <a:r>
              <a:rPr lang="en-US" sz="4800"/>
              <a:t>Problem Statement </a:t>
            </a:r>
          </a:p>
        </p:txBody>
      </p:sp>
      <p:grpSp>
        <p:nvGrpSpPr>
          <p:cNvPr id="11" name="Group 10">
            <a:extLst>
              <a:ext uri="{FF2B5EF4-FFF2-40B4-BE49-F238E27FC236}">
                <a16:creationId xmlns:a16="http://schemas.microsoft.com/office/drawing/2014/main" id="{8D28B75D-FF2D-4259-8FEF-7E43E96EF5E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2" name="Group 11">
              <a:extLst>
                <a:ext uri="{FF2B5EF4-FFF2-40B4-BE49-F238E27FC236}">
                  <a16:creationId xmlns:a16="http://schemas.microsoft.com/office/drawing/2014/main" id="{A157B0EB-3C49-4951-8A79-2615FAF1022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4" name="Straight Connector 13">
                <a:extLst>
                  <a:ext uri="{FF2B5EF4-FFF2-40B4-BE49-F238E27FC236}">
                    <a16:creationId xmlns:a16="http://schemas.microsoft.com/office/drawing/2014/main" id="{296BC311-C2BC-46AD-9579-26E325F0ECD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16CC86E5-AAA0-4A37-8DA3-E8663A9670C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3" name="Oval 12">
              <a:extLst>
                <a:ext uri="{FF2B5EF4-FFF2-40B4-BE49-F238E27FC236}">
                  <a16:creationId xmlns:a16="http://schemas.microsoft.com/office/drawing/2014/main" id="{76AF8311-D179-4BC3-B716-C20F2B4177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4" name="Diagram 4">
            <a:extLst>
              <a:ext uri="{FF2B5EF4-FFF2-40B4-BE49-F238E27FC236}">
                <a16:creationId xmlns:a16="http://schemas.microsoft.com/office/drawing/2014/main" id="{BD0AB3A9-D2F7-BEFE-51C5-ADEB9EDD0837}"/>
              </a:ext>
            </a:extLst>
          </p:cNvPr>
          <p:cNvGraphicFramePr>
            <a:graphicFrameLocks noGrp="1"/>
          </p:cNvGraphicFramePr>
          <p:nvPr>
            <p:ph idx="1"/>
            <p:extLst>
              <p:ext uri="{D42A27DB-BD31-4B8C-83A1-F6EECF244321}">
                <p14:modId xmlns:p14="http://schemas.microsoft.com/office/powerpoint/2010/main" val="3498926802"/>
              </p:ext>
            </p:extLst>
          </p:nvPr>
        </p:nvGraphicFramePr>
        <p:xfrm>
          <a:off x="516089" y="1967750"/>
          <a:ext cx="11388926" cy="442888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8" name="Problem statement1">
            <a:hlinkClick r:id="" action="ppaction://media"/>
            <a:extLst>
              <a:ext uri="{FF2B5EF4-FFF2-40B4-BE49-F238E27FC236}">
                <a16:creationId xmlns:a16="http://schemas.microsoft.com/office/drawing/2014/main" id="{CC358333-61EC-917F-87DB-F334EAF502B9}"/>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0676687" y="5838705"/>
            <a:ext cx="730250" cy="730250"/>
          </a:xfrm>
          <a:prstGeom prst="rect">
            <a:avLst/>
          </a:prstGeom>
        </p:spPr>
      </p:pic>
    </p:spTree>
    <p:extLst>
      <p:ext uri="{BB962C8B-B14F-4D97-AF65-F5344CB8AC3E}">
        <p14:creationId xmlns:p14="http://schemas.microsoft.com/office/powerpoint/2010/main" val="388977135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8"/>
                                        </p:tgtEl>
                                      </p:cBhvr>
                                    </p:cmd>
                                  </p:childTnLst>
                                </p:cTn>
                              </p:par>
                            </p:childTnLst>
                          </p:cTn>
                        </p:par>
                      </p:childTnLst>
                    </p:cTn>
                  </p:par>
                </p:childTnLst>
              </p:cTn>
              <p:nextCondLst>
                <p:cond evt="onClick" delay="0">
                  <p:tgtEl>
                    <p:spTgt spid="8"/>
                  </p:tgtEl>
                </p:cond>
              </p:nextCondLst>
            </p:seq>
            <p:audio>
              <p:cMediaNode>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A2BC4-8485-FDBD-94E2-029CC7F3C744}"/>
              </a:ext>
            </a:extLst>
          </p:cNvPr>
          <p:cNvSpPr>
            <a:spLocks noGrp="1"/>
          </p:cNvSpPr>
          <p:nvPr>
            <p:ph type="title"/>
          </p:nvPr>
        </p:nvSpPr>
        <p:spPr/>
        <p:txBody>
          <a:bodyPr/>
          <a:lstStyle/>
          <a:p>
            <a:r>
              <a:rPr lang="en-US"/>
              <a:t>Problem Statement </a:t>
            </a:r>
          </a:p>
        </p:txBody>
      </p:sp>
      <p:graphicFrame>
        <p:nvGraphicFramePr>
          <p:cNvPr id="274" name="Diagram 24">
            <a:extLst>
              <a:ext uri="{FF2B5EF4-FFF2-40B4-BE49-F238E27FC236}">
                <a16:creationId xmlns:a16="http://schemas.microsoft.com/office/drawing/2014/main" id="{DA12E620-D74C-3E02-F816-E92B30D1BAF9}"/>
              </a:ext>
            </a:extLst>
          </p:cNvPr>
          <p:cNvGraphicFramePr>
            <a:graphicFrameLocks/>
          </p:cNvGraphicFramePr>
          <p:nvPr>
            <p:extLst>
              <p:ext uri="{D42A27DB-BD31-4B8C-83A1-F6EECF244321}">
                <p14:modId xmlns:p14="http://schemas.microsoft.com/office/powerpoint/2010/main" val="480436329"/>
              </p:ext>
            </p:extLst>
          </p:nvPr>
        </p:nvGraphicFramePr>
        <p:xfrm>
          <a:off x="1054029" y="2288061"/>
          <a:ext cx="10075651" cy="385445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840" name="Problem Statement2">
            <a:hlinkClick r:id="" action="ppaction://media"/>
            <a:extLst>
              <a:ext uri="{FF2B5EF4-FFF2-40B4-BE49-F238E27FC236}">
                <a16:creationId xmlns:a16="http://schemas.microsoft.com/office/drawing/2014/main" id="{8D170628-65CE-20E4-34D4-5D968E893A1B}"/>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0777328" y="5781196"/>
            <a:ext cx="730250" cy="730250"/>
          </a:xfrm>
          <a:prstGeom prst="rect">
            <a:avLst/>
          </a:prstGeom>
        </p:spPr>
      </p:pic>
    </p:spTree>
    <p:extLst>
      <p:ext uri="{BB962C8B-B14F-4D97-AF65-F5344CB8AC3E}">
        <p14:creationId xmlns:p14="http://schemas.microsoft.com/office/powerpoint/2010/main" val="341073417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40"/>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840"/>
                                        </p:tgtEl>
                                      </p:cBhvr>
                                    </p:cmd>
                                  </p:childTnLst>
                                </p:cTn>
                              </p:par>
                            </p:childTnLst>
                          </p:cTn>
                        </p:par>
                      </p:childTnLst>
                    </p:cTn>
                  </p:par>
                </p:childTnLst>
              </p:cTn>
              <p:nextCondLst>
                <p:cond evt="onClick" delay="0">
                  <p:tgtEl>
                    <p:spTgt spid="840"/>
                  </p:tgtEl>
                </p:cond>
              </p:nextCondLst>
            </p:seq>
            <p:audio>
              <p:cMediaNode>
                <p:cTn id="7" fill="hold" display="0">
                  <p:stCondLst>
                    <p:cond delay="indefinite"/>
                  </p:stCondLst>
                  <p:endCondLst>
                    <p:cond evt="onStopAudio" delay="0">
                      <p:tgtEl>
                        <p:sldTgt/>
                      </p:tgtEl>
                    </p:cond>
                  </p:endCondLst>
                </p:cTn>
                <p:tgtEl>
                  <p:spTgt spid="84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7" name="Rectangle 28">
            <a:extLst>
              <a:ext uri="{FF2B5EF4-FFF2-40B4-BE49-F238E27FC236}">
                <a16:creationId xmlns:a16="http://schemas.microsoft.com/office/drawing/2014/main" id="{A1BBCB0E-D444-4662-99B6-968FADD99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8068853-00AA-14FD-3057-495EF9EFBF8F}"/>
              </a:ext>
            </a:extLst>
          </p:cNvPr>
          <p:cNvSpPr>
            <a:spLocks noGrp="1"/>
          </p:cNvSpPr>
          <p:nvPr>
            <p:ph type="title"/>
          </p:nvPr>
        </p:nvSpPr>
        <p:spPr>
          <a:xfrm>
            <a:off x="1133341" y="-590058"/>
            <a:ext cx="9493249" cy="1577975"/>
          </a:xfrm>
        </p:spPr>
        <p:txBody>
          <a:bodyPr>
            <a:normAutofit/>
          </a:bodyPr>
          <a:lstStyle/>
          <a:p>
            <a:r>
              <a:rPr lang="en-US" sz="4800"/>
              <a:t>Data</a:t>
            </a:r>
          </a:p>
        </p:txBody>
      </p:sp>
      <p:grpSp>
        <p:nvGrpSpPr>
          <p:cNvPr id="38" name="Group 30">
            <a:extLst>
              <a:ext uri="{FF2B5EF4-FFF2-40B4-BE49-F238E27FC236}">
                <a16:creationId xmlns:a16="http://schemas.microsoft.com/office/drawing/2014/main" id="{FABCF46B-3163-4E66-9BB3-AAC999794E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32" name="Group 31">
              <a:extLst>
                <a:ext uri="{FF2B5EF4-FFF2-40B4-BE49-F238E27FC236}">
                  <a16:creationId xmlns:a16="http://schemas.microsoft.com/office/drawing/2014/main" id="{DFFABCCE-353C-4DF3-82A1-0A3254A6840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34" name="Straight Connector 33">
                <a:extLst>
                  <a:ext uri="{FF2B5EF4-FFF2-40B4-BE49-F238E27FC236}">
                    <a16:creationId xmlns:a16="http://schemas.microsoft.com/office/drawing/2014/main" id="{D69B21E5-8A56-4BB0-A2F9-E1D18D1B4D3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2E0FB7C-6BC0-4404-BBCB-6DD5D28DCA7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3" name="Oval 32">
              <a:extLst>
                <a:ext uri="{FF2B5EF4-FFF2-40B4-BE49-F238E27FC236}">
                  <a16:creationId xmlns:a16="http://schemas.microsoft.com/office/drawing/2014/main" id="{0FCD1BD2-FA34-4758-A9C5-6723ACAD7E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24" name="Diagram 24">
            <a:extLst>
              <a:ext uri="{FF2B5EF4-FFF2-40B4-BE49-F238E27FC236}">
                <a16:creationId xmlns:a16="http://schemas.microsoft.com/office/drawing/2014/main" id="{ECC55C01-C1EE-60E8-D402-14B39457B06E}"/>
              </a:ext>
            </a:extLst>
          </p:cNvPr>
          <p:cNvGraphicFramePr>
            <a:graphicFrameLocks noGrp="1"/>
          </p:cNvGraphicFramePr>
          <p:nvPr>
            <p:ph idx="1"/>
            <p:extLst>
              <p:ext uri="{D42A27DB-BD31-4B8C-83A1-F6EECF244321}">
                <p14:modId xmlns:p14="http://schemas.microsoft.com/office/powerpoint/2010/main" val="157038186"/>
              </p:ext>
            </p:extLst>
          </p:nvPr>
        </p:nvGraphicFramePr>
        <p:xfrm>
          <a:off x="613164" y="1244510"/>
          <a:ext cx="7821849" cy="283487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71" name="Diagram 71">
            <a:extLst>
              <a:ext uri="{FF2B5EF4-FFF2-40B4-BE49-F238E27FC236}">
                <a16:creationId xmlns:a16="http://schemas.microsoft.com/office/drawing/2014/main" id="{8462651D-F2A2-8E95-4555-23D038DDFF89}"/>
              </a:ext>
            </a:extLst>
          </p:cNvPr>
          <p:cNvGraphicFramePr/>
          <p:nvPr>
            <p:extLst>
              <p:ext uri="{D42A27DB-BD31-4B8C-83A1-F6EECF244321}">
                <p14:modId xmlns:p14="http://schemas.microsoft.com/office/powerpoint/2010/main" val="4045103814"/>
              </p:ext>
            </p:extLst>
          </p:nvPr>
        </p:nvGraphicFramePr>
        <p:xfrm>
          <a:off x="2167943" y="4004255"/>
          <a:ext cx="7244366" cy="2380446"/>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pic>
        <p:nvPicPr>
          <p:cNvPr id="50" name="Data Slide">
            <a:hlinkClick r:id="" action="ppaction://media"/>
            <a:extLst>
              <a:ext uri="{FF2B5EF4-FFF2-40B4-BE49-F238E27FC236}">
                <a16:creationId xmlns:a16="http://schemas.microsoft.com/office/drawing/2014/main" id="{5E30ABFC-36A2-B063-E7E4-9A52DEA4654E}"/>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10625524" y="5837280"/>
            <a:ext cx="730250" cy="730250"/>
          </a:xfrm>
          <a:prstGeom prst="rect">
            <a:avLst/>
          </a:prstGeom>
        </p:spPr>
      </p:pic>
    </p:spTree>
    <p:extLst>
      <p:ext uri="{BB962C8B-B14F-4D97-AF65-F5344CB8AC3E}">
        <p14:creationId xmlns:p14="http://schemas.microsoft.com/office/powerpoint/2010/main" val="260115365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0"/>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0"/>
                                        </p:tgtEl>
                                      </p:cBhvr>
                                    </p:cmd>
                                  </p:childTnLst>
                                </p:cTn>
                              </p:par>
                            </p:childTnLst>
                          </p:cTn>
                        </p:par>
                      </p:childTnLst>
                    </p:cTn>
                  </p:par>
                </p:childTnLst>
              </p:cTn>
              <p:nextCondLst>
                <p:cond evt="onClick" delay="0">
                  <p:tgtEl>
                    <p:spTgt spid="50"/>
                  </p:tgtEl>
                </p:cond>
              </p:nextCondLst>
            </p:seq>
            <p:audio>
              <p:cMediaNode>
                <p:cTn id="7" fill="hold" display="0">
                  <p:stCondLst>
                    <p:cond delay="indefinite"/>
                  </p:stCondLst>
                  <p:endCondLst>
                    <p:cond evt="onStopAudio" delay="0">
                      <p:tgtEl>
                        <p:sldTgt/>
                      </p:tgtEl>
                    </p:cond>
                  </p:endCondLst>
                </p:cTn>
                <p:tgtEl>
                  <p:spTgt spid="5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C4C5FA-D1AA-23D8-CFB1-B8073883221E}"/>
              </a:ext>
            </a:extLst>
          </p:cNvPr>
          <p:cNvSpPr>
            <a:spLocks noGrp="1"/>
          </p:cNvSpPr>
          <p:nvPr>
            <p:ph type="title"/>
          </p:nvPr>
        </p:nvSpPr>
        <p:spPr>
          <a:xfrm>
            <a:off x="4245735" y="-697383"/>
            <a:ext cx="9493249" cy="1577975"/>
          </a:xfrm>
        </p:spPr>
        <p:txBody>
          <a:bodyPr>
            <a:normAutofit/>
          </a:bodyPr>
          <a:lstStyle/>
          <a:p>
            <a:r>
              <a:rPr lang="en-US" sz="4400"/>
              <a:t>Methodology</a:t>
            </a:r>
          </a:p>
        </p:txBody>
      </p:sp>
      <p:graphicFrame>
        <p:nvGraphicFramePr>
          <p:cNvPr id="4" name="Diagram 4">
            <a:extLst>
              <a:ext uri="{FF2B5EF4-FFF2-40B4-BE49-F238E27FC236}">
                <a16:creationId xmlns:a16="http://schemas.microsoft.com/office/drawing/2014/main" id="{B6595840-0B05-AB6A-50A4-7233E46B5C42}"/>
              </a:ext>
            </a:extLst>
          </p:cNvPr>
          <p:cNvGraphicFramePr>
            <a:graphicFrameLocks noGrp="1"/>
          </p:cNvGraphicFramePr>
          <p:nvPr>
            <p:ph idx="1"/>
            <p:extLst>
              <p:ext uri="{D42A27DB-BD31-4B8C-83A1-F6EECF244321}">
                <p14:modId xmlns:p14="http://schemas.microsoft.com/office/powerpoint/2010/main" val="1686602187"/>
              </p:ext>
            </p:extLst>
          </p:nvPr>
        </p:nvGraphicFramePr>
        <p:xfrm>
          <a:off x="2936384" y="1083524"/>
          <a:ext cx="6209139" cy="235191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1218" name="Table 1218">
            <a:extLst>
              <a:ext uri="{FF2B5EF4-FFF2-40B4-BE49-F238E27FC236}">
                <a16:creationId xmlns:a16="http://schemas.microsoft.com/office/drawing/2014/main" id="{0868EF69-F168-281B-8CEE-F922FCF3D25C}"/>
              </a:ext>
            </a:extLst>
          </p:cNvPr>
          <p:cNvGraphicFramePr>
            <a:graphicFrameLocks noGrp="1"/>
          </p:cNvGraphicFramePr>
          <p:nvPr>
            <p:extLst>
              <p:ext uri="{D42A27DB-BD31-4B8C-83A1-F6EECF244321}">
                <p14:modId xmlns:p14="http://schemas.microsoft.com/office/powerpoint/2010/main" val="1074643390"/>
              </p:ext>
            </p:extLst>
          </p:nvPr>
        </p:nvGraphicFramePr>
        <p:xfrm>
          <a:off x="2006957" y="4164168"/>
          <a:ext cx="8249134" cy="1448421"/>
        </p:xfrm>
        <a:graphic>
          <a:graphicData uri="http://schemas.openxmlformats.org/drawingml/2006/table">
            <a:tbl>
              <a:tblPr firstRow="1" bandRow="1">
                <a:tableStyleId>{5C22544A-7EE6-4342-B048-85BDC9FD1C3A}</a:tableStyleId>
              </a:tblPr>
              <a:tblGrid>
                <a:gridCol w="4124567">
                  <a:extLst>
                    <a:ext uri="{9D8B030D-6E8A-4147-A177-3AD203B41FA5}">
                      <a16:colId xmlns:a16="http://schemas.microsoft.com/office/drawing/2014/main" val="3909401643"/>
                    </a:ext>
                  </a:extLst>
                </a:gridCol>
                <a:gridCol w="4124567">
                  <a:extLst>
                    <a:ext uri="{9D8B030D-6E8A-4147-A177-3AD203B41FA5}">
                      <a16:colId xmlns:a16="http://schemas.microsoft.com/office/drawing/2014/main" val="3475886403"/>
                    </a:ext>
                  </a:extLst>
                </a:gridCol>
              </a:tblGrid>
              <a:tr h="733616">
                <a:tc>
                  <a:txBody>
                    <a:bodyPr/>
                    <a:lstStyle/>
                    <a:p>
                      <a:r>
                        <a:rPr lang="en-US" sz="2000"/>
                        <a:t>Independent Variables</a:t>
                      </a:r>
                    </a:p>
                  </a:txBody>
                  <a:tcPr>
                    <a:solidFill>
                      <a:srgbClr val="00B050"/>
                    </a:solidFill>
                  </a:tcPr>
                </a:tc>
                <a:tc>
                  <a:txBody>
                    <a:bodyPr/>
                    <a:lstStyle/>
                    <a:p>
                      <a:r>
                        <a:rPr lang="en-US" sz="2000"/>
                        <a:t>Dependent Variable</a:t>
                      </a:r>
                    </a:p>
                  </a:txBody>
                  <a:tcPr>
                    <a:solidFill>
                      <a:srgbClr val="00B050"/>
                    </a:solidFill>
                  </a:tcPr>
                </a:tc>
                <a:extLst>
                  <a:ext uri="{0D108BD9-81ED-4DB2-BD59-A6C34878D82A}">
                    <a16:rowId xmlns:a16="http://schemas.microsoft.com/office/drawing/2014/main" val="246242903"/>
                  </a:ext>
                </a:extLst>
              </a:tr>
              <a:tr h="714805">
                <a:tc>
                  <a:txBody>
                    <a:bodyPr/>
                    <a:lstStyle/>
                    <a:p>
                      <a:pPr marL="285750" indent="-285750">
                        <a:buFont typeface="Wingdings"/>
                        <a:buChar char="Ø"/>
                      </a:pPr>
                      <a:r>
                        <a:rPr lang="en-US" sz="2000"/>
                        <a:t>Reviews, accommodates, bedrooms, bathrooms </a:t>
                      </a:r>
                    </a:p>
                  </a:txBody>
                  <a:tcPr>
                    <a:solidFill>
                      <a:srgbClr val="00B050"/>
                    </a:solidFill>
                  </a:tcPr>
                </a:tc>
                <a:tc>
                  <a:txBody>
                    <a:bodyPr/>
                    <a:lstStyle/>
                    <a:p>
                      <a:pPr marL="285750" indent="-285750">
                        <a:buFont typeface="Wingdings"/>
                        <a:buChar char="Ø"/>
                      </a:pPr>
                      <a:r>
                        <a:rPr lang="en-US" sz="2000"/>
                        <a:t>Overall price with respect to listing incentives</a:t>
                      </a:r>
                      <a:r>
                        <a:rPr lang="en-US"/>
                        <a:t> </a:t>
                      </a:r>
                      <a:endParaRPr lang="en-US" err="1"/>
                    </a:p>
                  </a:txBody>
                  <a:tcPr>
                    <a:solidFill>
                      <a:srgbClr val="00B050"/>
                    </a:solidFill>
                  </a:tcPr>
                </a:tc>
                <a:extLst>
                  <a:ext uri="{0D108BD9-81ED-4DB2-BD59-A6C34878D82A}">
                    <a16:rowId xmlns:a16="http://schemas.microsoft.com/office/drawing/2014/main" val="3384901375"/>
                  </a:ext>
                </a:extLst>
              </a:tr>
            </a:tbl>
          </a:graphicData>
        </a:graphic>
      </p:graphicFrame>
      <p:pic>
        <p:nvPicPr>
          <p:cNvPr id="1349" name="methodology ">
            <a:hlinkClick r:id="" action="ppaction://media"/>
            <a:extLst>
              <a:ext uri="{FF2B5EF4-FFF2-40B4-BE49-F238E27FC236}">
                <a16:creationId xmlns:a16="http://schemas.microsoft.com/office/drawing/2014/main" id="{584D2E2C-4931-F929-2E22-0DAB9F6E42E3}"/>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0646118" y="5782361"/>
            <a:ext cx="730250" cy="730250"/>
          </a:xfrm>
          <a:prstGeom prst="rect">
            <a:avLst/>
          </a:prstGeom>
        </p:spPr>
      </p:pic>
    </p:spTree>
    <p:extLst>
      <p:ext uri="{BB962C8B-B14F-4D97-AF65-F5344CB8AC3E}">
        <p14:creationId xmlns:p14="http://schemas.microsoft.com/office/powerpoint/2010/main" val="177990645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349"/>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349"/>
                                        </p:tgtEl>
                                      </p:cBhvr>
                                    </p:cmd>
                                  </p:childTnLst>
                                </p:cTn>
                              </p:par>
                            </p:childTnLst>
                          </p:cTn>
                        </p:par>
                      </p:childTnLst>
                    </p:cTn>
                  </p:par>
                </p:childTnLst>
              </p:cTn>
              <p:nextCondLst>
                <p:cond evt="onClick" delay="0">
                  <p:tgtEl>
                    <p:spTgt spid="1349"/>
                  </p:tgtEl>
                </p:cond>
              </p:nextCondLst>
            </p:seq>
            <p:audio>
              <p:cMediaNode>
                <p:cTn id="7" fill="hold" display="0">
                  <p:stCondLst>
                    <p:cond delay="indefinite"/>
                  </p:stCondLst>
                  <p:endCondLst>
                    <p:cond evt="onStopAudio" delay="0">
                      <p:tgtEl>
                        <p:sldTgt/>
                      </p:tgtEl>
                    </p:cond>
                  </p:endCondLst>
                </p:cTn>
                <p:tgtEl>
                  <p:spTgt spid="134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157D1-F1F3-7715-9874-3564600CEF6C}"/>
              </a:ext>
            </a:extLst>
          </p:cNvPr>
          <p:cNvSpPr>
            <a:spLocks noGrp="1"/>
          </p:cNvSpPr>
          <p:nvPr>
            <p:ph type="title"/>
          </p:nvPr>
        </p:nvSpPr>
        <p:spPr/>
        <p:txBody>
          <a:bodyPr/>
          <a:lstStyle/>
          <a:p>
            <a:endParaRPr lang="en-US"/>
          </a:p>
        </p:txBody>
      </p:sp>
      <p:pic>
        <p:nvPicPr>
          <p:cNvPr id="4" name="Picture 4">
            <a:extLst>
              <a:ext uri="{FF2B5EF4-FFF2-40B4-BE49-F238E27FC236}">
                <a16:creationId xmlns:a16="http://schemas.microsoft.com/office/drawing/2014/main" id="{8A28C0E3-1254-3C1B-9861-5231E18C6290}"/>
              </a:ext>
            </a:extLst>
          </p:cNvPr>
          <p:cNvPicPr>
            <a:picLocks noGrp="1" noChangeAspect="1"/>
          </p:cNvPicPr>
          <p:nvPr>
            <p:ph idx="1"/>
          </p:nvPr>
        </p:nvPicPr>
        <p:blipFill>
          <a:blip r:embed="rId5"/>
          <a:stretch>
            <a:fillRect/>
          </a:stretch>
        </p:blipFill>
        <p:spPr>
          <a:xfrm>
            <a:off x="-4522" y="-164"/>
            <a:ext cx="12198271" cy="6859236"/>
          </a:xfrm>
        </p:spPr>
      </p:pic>
      <p:pic>
        <p:nvPicPr>
          <p:cNvPr id="3" name="Methodology picture">
            <a:hlinkClick r:id="" action="ppaction://media"/>
            <a:extLst>
              <a:ext uri="{FF2B5EF4-FFF2-40B4-BE49-F238E27FC236}">
                <a16:creationId xmlns:a16="http://schemas.microsoft.com/office/drawing/2014/main" id="{6A42BF98-E17F-402E-51CB-DFBBE2D854F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618659" y="5761767"/>
            <a:ext cx="730250" cy="730250"/>
          </a:xfrm>
          <a:prstGeom prst="rect">
            <a:avLst/>
          </a:prstGeom>
        </p:spPr>
      </p:pic>
    </p:spTree>
    <p:extLst>
      <p:ext uri="{BB962C8B-B14F-4D97-AF65-F5344CB8AC3E}">
        <p14:creationId xmlns:p14="http://schemas.microsoft.com/office/powerpoint/2010/main" val="15527714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nextCondLst>
                <p:cond evt="onClick" delay="0">
                  <p:tgtEl>
                    <p:spTgt spid="3"/>
                  </p:tgtEl>
                </p:cond>
              </p:nextCondLst>
            </p:seq>
            <p:audio>
              <p:cMediaNode>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23F5135F-115E-423C-BE4A-B56C35DC9F3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13" name="Group 12">
              <a:extLst>
                <a:ext uri="{FF2B5EF4-FFF2-40B4-BE49-F238E27FC236}">
                  <a16:creationId xmlns:a16="http://schemas.microsoft.com/office/drawing/2014/main" id="{82C1E318-0F1F-4920-8C7D-FBAC66631B5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15" name="Straight Connector 14">
                <a:extLst>
                  <a:ext uri="{FF2B5EF4-FFF2-40B4-BE49-F238E27FC236}">
                    <a16:creationId xmlns:a16="http://schemas.microsoft.com/office/drawing/2014/main" id="{DE4A7237-B6EB-4FB7-8B68-7C27438D477D}"/>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4E00FDE-0838-4B5B-A782-6B6C92DB0A8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4" name="Oval 13">
              <a:extLst>
                <a:ext uri="{FF2B5EF4-FFF2-40B4-BE49-F238E27FC236}">
                  <a16:creationId xmlns:a16="http://schemas.microsoft.com/office/drawing/2014/main" id="{2BC1B2F3-8E83-4A70-B103-979C67EECE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useBgFill="1">
        <p:nvSpPr>
          <p:cNvPr id="18" name="Rectangle 17">
            <a:extLst>
              <a:ext uri="{FF2B5EF4-FFF2-40B4-BE49-F238E27FC236}">
                <a16:creationId xmlns:a16="http://schemas.microsoft.com/office/drawing/2014/main" id="{ECB86E21-E2BD-408E-8E61-D30AB8715F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29B38C0-3CC6-4B41-93F3-C479D22DD2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8984" y="510362"/>
            <a:ext cx="11174866" cy="5426887"/>
          </a:xfrm>
          <a:prstGeom prst="rect">
            <a:avLst/>
          </a:prstGeom>
          <a:solidFill>
            <a:schemeClr val="tx1">
              <a:lumMod val="95000"/>
            </a:schemeClr>
          </a:solidFill>
          <a:ln>
            <a:no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69A070B3-8EC2-413C-B782-253BA25463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73638" y="-2246659"/>
            <a:ext cx="5200368" cy="10916487"/>
          </a:xfrm>
          <a:custGeom>
            <a:avLst/>
            <a:gdLst>
              <a:gd name="connsiteX0" fmla="*/ 0 w 4123786"/>
              <a:gd name="connsiteY0" fmla="*/ 7915797 h 10695515"/>
              <a:gd name="connsiteX1" fmla="*/ 7600 w 4123786"/>
              <a:gd name="connsiteY1" fmla="*/ 7873197 h 10695515"/>
              <a:gd name="connsiteX2" fmla="*/ 4439 w 4123786"/>
              <a:gd name="connsiteY2" fmla="*/ 7844441 h 10695515"/>
              <a:gd name="connsiteX3" fmla="*/ 12582 w 4123786"/>
              <a:gd name="connsiteY3" fmla="*/ 7790887 h 10695515"/>
              <a:gd name="connsiteX4" fmla="*/ 20085 w 4123786"/>
              <a:gd name="connsiteY4" fmla="*/ 7712540 h 10695515"/>
              <a:gd name="connsiteX5" fmla="*/ 28081 w 4123786"/>
              <a:gd name="connsiteY5" fmla="*/ 7658609 h 10695515"/>
              <a:gd name="connsiteX6" fmla="*/ 30530 w 4123786"/>
              <a:gd name="connsiteY6" fmla="*/ 7648210 h 10695515"/>
              <a:gd name="connsiteX7" fmla="*/ 30530 w 4123786"/>
              <a:gd name="connsiteY7" fmla="*/ 7295316 h 10695515"/>
              <a:gd name="connsiteX8" fmla="*/ 27793 w 4123786"/>
              <a:gd name="connsiteY8" fmla="*/ 7269284 h 10695515"/>
              <a:gd name="connsiteX9" fmla="*/ 30530 w 4123786"/>
              <a:gd name="connsiteY9" fmla="*/ 7181458 h 10695515"/>
              <a:gd name="connsiteX10" fmla="*/ 26802 w 4123786"/>
              <a:gd name="connsiteY10" fmla="*/ 7168704 h 10695515"/>
              <a:gd name="connsiteX11" fmla="*/ 30530 w 4123786"/>
              <a:gd name="connsiteY11" fmla="*/ 7082840 h 10695515"/>
              <a:gd name="connsiteX12" fmla="*/ 27363 w 4123786"/>
              <a:gd name="connsiteY12" fmla="*/ 6988764 h 10695515"/>
              <a:gd name="connsiteX13" fmla="*/ 18853 w 4123786"/>
              <a:gd name="connsiteY13" fmla="*/ 6981739 h 10695515"/>
              <a:gd name="connsiteX14" fmla="*/ 18106 w 4123786"/>
              <a:gd name="connsiteY14" fmla="*/ 6961107 h 10695515"/>
              <a:gd name="connsiteX15" fmla="*/ 18269 w 4123786"/>
              <a:gd name="connsiteY15" fmla="*/ 6928626 h 10695515"/>
              <a:gd name="connsiteX16" fmla="*/ 27200 w 4123786"/>
              <a:gd name="connsiteY16" fmla="*/ 6855869 h 10695515"/>
              <a:gd name="connsiteX17" fmla="*/ 21919 w 4123786"/>
              <a:gd name="connsiteY17" fmla="*/ 40543 h 10695515"/>
              <a:gd name="connsiteX18" fmla="*/ 47162 w 4123786"/>
              <a:gd name="connsiteY18" fmla="*/ 4670 h 10695515"/>
              <a:gd name="connsiteX19" fmla="*/ 68017 w 4123786"/>
              <a:gd name="connsiteY19" fmla="*/ 37 h 10695515"/>
              <a:gd name="connsiteX20" fmla="*/ 447590 w 4123786"/>
              <a:gd name="connsiteY20" fmla="*/ 32 h 10695515"/>
              <a:gd name="connsiteX21" fmla="*/ 486033 w 4123786"/>
              <a:gd name="connsiteY21" fmla="*/ 31 h 10695515"/>
              <a:gd name="connsiteX22" fmla="*/ 486094 w 4123786"/>
              <a:gd name="connsiteY22" fmla="*/ 0 h 10695515"/>
              <a:gd name="connsiteX23" fmla="*/ 4090259 w 4123786"/>
              <a:gd name="connsiteY23" fmla="*/ 0 h 10695515"/>
              <a:gd name="connsiteX24" fmla="*/ 4123786 w 4123786"/>
              <a:gd name="connsiteY24" fmla="*/ 33528 h 10695515"/>
              <a:gd name="connsiteX25" fmla="*/ 4123786 w 4123786"/>
              <a:gd name="connsiteY25" fmla="*/ 2779490 h 10695515"/>
              <a:gd name="connsiteX26" fmla="*/ 4123785 w 4123786"/>
              <a:gd name="connsiteY26" fmla="*/ 2779492 h 10695515"/>
              <a:gd name="connsiteX27" fmla="*/ 4123785 w 4123786"/>
              <a:gd name="connsiteY27" fmla="*/ 3099544 h 10695515"/>
              <a:gd name="connsiteX28" fmla="*/ 4123785 w 4123786"/>
              <a:gd name="connsiteY28" fmla="*/ 4850102 h 10695515"/>
              <a:gd name="connsiteX29" fmla="*/ 4123786 w 4123786"/>
              <a:gd name="connsiteY29" fmla="*/ 4850104 h 10695515"/>
              <a:gd name="connsiteX30" fmla="*/ 4123786 w 4123786"/>
              <a:gd name="connsiteY30" fmla="*/ 7596066 h 10695515"/>
              <a:gd name="connsiteX31" fmla="*/ 4123785 w 4123786"/>
              <a:gd name="connsiteY31" fmla="*/ 7596068 h 10695515"/>
              <a:gd name="connsiteX32" fmla="*/ 4123785 w 4123786"/>
              <a:gd name="connsiteY32" fmla="*/ 7916119 h 10695515"/>
              <a:gd name="connsiteX33" fmla="*/ 4123785 w 4123786"/>
              <a:gd name="connsiteY33" fmla="*/ 10239915 h 10695515"/>
              <a:gd name="connsiteX34" fmla="*/ 4123785 w 4123786"/>
              <a:gd name="connsiteY34" fmla="*/ 10662081 h 10695515"/>
              <a:gd name="connsiteX35" fmla="*/ 4090258 w 4123786"/>
              <a:gd name="connsiteY35" fmla="*/ 10695514 h 10695515"/>
              <a:gd name="connsiteX36" fmla="*/ 4072751 w 4123786"/>
              <a:gd name="connsiteY36" fmla="*/ 10695514 h 10695515"/>
              <a:gd name="connsiteX37" fmla="*/ 4072751 w 4123786"/>
              <a:gd name="connsiteY37" fmla="*/ 10695515 h 10695515"/>
              <a:gd name="connsiteX38" fmla="*/ 3145747 w 4123786"/>
              <a:gd name="connsiteY38" fmla="*/ 10695515 h 10695515"/>
              <a:gd name="connsiteX39" fmla="*/ 2810340 w 4123786"/>
              <a:gd name="connsiteY39" fmla="*/ 10695515 h 10695515"/>
              <a:gd name="connsiteX40" fmla="*/ 68003 w 4123786"/>
              <a:gd name="connsiteY40" fmla="*/ 10695515 h 10695515"/>
              <a:gd name="connsiteX41" fmla="*/ 30530 w 4123786"/>
              <a:gd name="connsiteY41" fmla="*/ 10659953 h 10695515"/>
              <a:gd name="connsiteX42" fmla="*/ 30530 w 4123786"/>
              <a:gd name="connsiteY42" fmla="*/ 9043781 h 10695515"/>
              <a:gd name="connsiteX43" fmla="*/ 19986 w 4123786"/>
              <a:gd name="connsiteY43" fmla="*/ 8991028 h 10695515"/>
              <a:gd name="connsiteX44" fmla="*/ 30530 w 4123786"/>
              <a:gd name="connsiteY44" fmla="*/ 8936768 h 10695515"/>
              <a:gd name="connsiteX45" fmla="*/ 30530 w 4123786"/>
              <a:gd name="connsiteY45" fmla="*/ 8213677 h 10695515"/>
              <a:gd name="connsiteX46" fmla="*/ 30530 w 4123786"/>
              <a:gd name="connsiteY46" fmla="*/ 8117697 h 10695515"/>
              <a:gd name="connsiteX47" fmla="*/ 19292 w 4123786"/>
              <a:gd name="connsiteY47" fmla="*/ 8064088 h 10695515"/>
              <a:gd name="connsiteX48" fmla="*/ 6414 w 4123786"/>
              <a:gd name="connsiteY48" fmla="*/ 8009276 h 10695515"/>
              <a:gd name="connsiteX49" fmla="*/ 862 w 4123786"/>
              <a:gd name="connsiteY49" fmla="*/ 7956458 h 10695515"/>
              <a:gd name="connsiteX0" fmla="*/ 0 w 4123786"/>
              <a:gd name="connsiteY0" fmla="*/ 7915797 h 10695515"/>
              <a:gd name="connsiteX1" fmla="*/ 7600 w 4123786"/>
              <a:gd name="connsiteY1" fmla="*/ 7873197 h 10695515"/>
              <a:gd name="connsiteX2" fmla="*/ 4439 w 4123786"/>
              <a:gd name="connsiteY2" fmla="*/ 7844441 h 10695515"/>
              <a:gd name="connsiteX3" fmla="*/ 12582 w 4123786"/>
              <a:gd name="connsiteY3" fmla="*/ 7790887 h 10695515"/>
              <a:gd name="connsiteX4" fmla="*/ 20085 w 4123786"/>
              <a:gd name="connsiteY4" fmla="*/ 7712540 h 10695515"/>
              <a:gd name="connsiteX5" fmla="*/ 28081 w 4123786"/>
              <a:gd name="connsiteY5" fmla="*/ 7658609 h 10695515"/>
              <a:gd name="connsiteX6" fmla="*/ 30530 w 4123786"/>
              <a:gd name="connsiteY6" fmla="*/ 7648210 h 10695515"/>
              <a:gd name="connsiteX7" fmla="*/ 30530 w 4123786"/>
              <a:gd name="connsiteY7" fmla="*/ 7295316 h 10695515"/>
              <a:gd name="connsiteX8" fmla="*/ 27793 w 4123786"/>
              <a:gd name="connsiteY8" fmla="*/ 7269284 h 10695515"/>
              <a:gd name="connsiteX9" fmla="*/ 30530 w 4123786"/>
              <a:gd name="connsiteY9" fmla="*/ 7181458 h 10695515"/>
              <a:gd name="connsiteX10" fmla="*/ 26802 w 4123786"/>
              <a:gd name="connsiteY10" fmla="*/ 7168704 h 10695515"/>
              <a:gd name="connsiteX11" fmla="*/ 30530 w 4123786"/>
              <a:gd name="connsiteY11" fmla="*/ 7082840 h 10695515"/>
              <a:gd name="connsiteX12" fmla="*/ 27363 w 4123786"/>
              <a:gd name="connsiteY12" fmla="*/ 6988764 h 10695515"/>
              <a:gd name="connsiteX13" fmla="*/ 18853 w 4123786"/>
              <a:gd name="connsiteY13" fmla="*/ 6981739 h 10695515"/>
              <a:gd name="connsiteX14" fmla="*/ 18106 w 4123786"/>
              <a:gd name="connsiteY14" fmla="*/ 6961107 h 10695515"/>
              <a:gd name="connsiteX15" fmla="*/ 18269 w 4123786"/>
              <a:gd name="connsiteY15" fmla="*/ 6928626 h 10695515"/>
              <a:gd name="connsiteX16" fmla="*/ 27200 w 4123786"/>
              <a:gd name="connsiteY16" fmla="*/ 6855869 h 10695515"/>
              <a:gd name="connsiteX17" fmla="*/ 21919 w 4123786"/>
              <a:gd name="connsiteY17" fmla="*/ 40543 h 10695515"/>
              <a:gd name="connsiteX18" fmla="*/ 47162 w 4123786"/>
              <a:gd name="connsiteY18" fmla="*/ 4670 h 10695515"/>
              <a:gd name="connsiteX19" fmla="*/ 68017 w 4123786"/>
              <a:gd name="connsiteY19" fmla="*/ 37 h 10695515"/>
              <a:gd name="connsiteX20" fmla="*/ 447590 w 4123786"/>
              <a:gd name="connsiteY20" fmla="*/ 32 h 10695515"/>
              <a:gd name="connsiteX21" fmla="*/ 486033 w 4123786"/>
              <a:gd name="connsiteY21" fmla="*/ 31 h 10695515"/>
              <a:gd name="connsiteX22" fmla="*/ 486094 w 4123786"/>
              <a:gd name="connsiteY22" fmla="*/ 0 h 10695515"/>
              <a:gd name="connsiteX23" fmla="*/ 4090259 w 4123786"/>
              <a:gd name="connsiteY23" fmla="*/ 0 h 10695515"/>
              <a:gd name="connsiteX24" fmla="*/ 4123786 w 4123786"/>
              <a:gd name="connsiteY24" fmla="*/ 33528 h 10695515"/>
              <a:gd name="connsiteX25" fmla="*/ 4123786 w 4123786"/>
              <a:gd name="connsiteY25" fmla="*/ 2779490 h 10695515"/>
              <a:gd name="connsiteX26" fmla="*/ 4123785 w 4123786"/>
              <a:gd name="connsiteY26" fmla="*/ 2779492 h 10695515"/>
              <a:gd name="connsiteX27" fmla="*/ 4123785 w 4123786"/>
              <a:gd name="connsiteY27" fmla="*/ 3099544 h 10695515"/>
              <a:gd name="connsiteX28" fmla="*/ 4123785 w 4123786"/>
              <a:gd name="connsiteY28" fmla="*/ 4850102 h 10695515"/>
              <a:gd name="connsiteX29" fmla="*/ 4123786 w 4123786"/>
              <a:gd name="connsiteY29" fmla="*/ 4850104 h 10695515"/>
              <a:gd name="connsiteX30" fmla="*/ 4123786 w 4123786"/>
              <a:gd name="connsiteY30" fmla="*/ 7596066 h 10695515"/>
              <a:gd name="connsiteX31" fmla="*/ 4123785 w 4123786"/>
              <a:gd name="connsiteY31" fmla="*/ 7596068 h 10695515"/>
              <a:gd name="connsiteX32" fmla="*/ 4123785 w 4123786"/>
              <a:gd name="connsiteY32" fmla="*/ 7916119 h 10695515"/>
              <a:gd name="connsiteX33" fmla="*/ 4123785 w 4123786"/>
              <a:gd name="connsiteY33" fmla="*/ 10239915 h 10695515"/>
              <a:gd name="connsiteX34" fmla="*/ 4123785 w 4123786"/>
              <a:gd name="connsiteY34" fmla="*/ 10662081 h 10695515"/>
              <a:gd name="connsiteX35" fmla="*/ 4090258 w 4123786"/>
              <a:gd name="connsiteY35" fmla="*/ 10695514 h 10695515"/>
              <a:gd name="connsiteX36" fmla="*/ 4072751 w 4123786"/>
              <a:gd name="connsiteY36" fmla="*/ 10695514 h 10695515"/>
              <a:gd name="connsiteX37" fmla="*/ 4072751 w 4123786"/>
              <a:gd name="connsiteY37" fmla="*/ 10695515 h 10695515"/>
              <a:gd name="connsiteX38" fmla="*/ 3145747 w 4123786"/>
              <a:gd name="connsiteY38" fmla="*/ 10695515 h 10695515"/>
              <a:gd name="connsiteX39" fmla="*/ 68003 w 4123786"/>
              <a:gd name="connsiteY39" fmla="*/ 10695515 h 10695515"/>
              <a:gd name="connsiteX40" fmla="*/ 30530 w 4123786"/>
              <a:gd name="connsiteY40" fmla="*/ 10659953 h 10695515"/>
              <a:gd name="connsiteX41" fmla="*/ 30530 w 4123786"/>
              <a:gd name="connsiteY41" fmla="*/ 9043781 h 10695515"/>
              <a:gd name="connsiteX42" fmla="*/ 19986 w 4123786"/>
              <a:gd name="connsiteY42" fmla="*/ 8991028 h 10695515"/>
              <a:gd name="connsiteX43" fmla="*/ 30530 w 4123786"/>
              <a:gd name="connsiteY43" fmla="*/ 8936768 h 10695515"/>
              <a:gd name="connsiteX44" fmla="*/ 30530 w 4123786"/>
              <a:gd name="connsiteY44" fmla="*/ 8213677 h 10695515"/>
              <a:gd name="connsiteX45" fmla="*/ 30530 w 4123786"/>
              <a:gd name="connsiteY45" fmla="*/ 8117697 h 10695515"/>
              <a:gd name="connsiteX46" fmla="*/ 19292 w 4123786"/>
              <a:gd name="connsiteY46" fmla="*/ 8064088 h 10695515"/>
              <a:gd name="connsiteX47" fmla="*/ 6414 w 4123786"/>
              <a:gd name="connsiteY47" fmla="*/ 8009276 h 10695515"/>
              <a:gd name="connsiteX48" fmla="*/ 862 w 4123786"/>
              <a:gd name="connsiteY48" fmla="*/ 7956458 h 10695515"/>
              <a:gd name="connsiteX49" fmla="*/ 0 w 4123786"/>
              <a:gd name="connsiteY49" fmla="*/ 7915797 h 10695515"/>
              <a:gd name="connsiteX0" fmla="*/ 0 w 4123786"/>
              <a:gd name="connsiteY0" fmla="*/ 7915797 h 10695515"/>
              <a:gd name="connsiteX1" fmla="*/ 7600 w 4123786"/>
              <a:gd name="connsiteY1" fmla="*/ 7873197 h 10695515"/>
              <a:gd name="connsiteX2" fmla="*/ 4439 w 4123786"/>
              <a:gd name="connsiteY2" fmla="*/ 7844441 h 10695515"/>
              <a:gd name="connsiteX3" fmla="*/ 12582 w 4123786"/>
              <a:gd name="connsiteY3" fmla="*/ 7790887 h 10695515"/>
              <a:gd name="connsiteX4" fmla="*/ 20085 w 4123786"/>
              <a:gd name="connsiteY4" fmla="*/ 7712540 h 10695515"/>
              <a:gd name="connsiteX5" fmla="*/ 28081 w 4123786"/>
              <a:gd name="connsiteY5" fmla="*/ 7658609 h 10695515"/>
              <a:gd name="connsiteX6" fmla="*/ 30530 w 4123786"/>
              <a:gd name="connsiteY6" fmla="*/ 7648210 h 10695515"/>
              <a:gd name="connsiteX7" fmla="*/ 30530 w 4123786"/>
              <a:gd name="connsiteY7" fmla="*/ 7295316 h 10695515"/>
              <a:gd name="connsiteX8" fmla="*/ 27793 w 4123786"/>
              <a:gd name="connsiteY8" fmla="*/ 7269284 h 10695515"/>
              <a:gd name="connsiteX9" fmla="*/ 30530 w 4123786"/>
              <a:gd name="connsiteY9" fmla="*/ 7181458 h 10695515"/>
              <a:gd name="connsiteX10" fmla="*/ 26802 w 4123786"/>
              <a:gd name="connsiteY10" fmla="*/ 7168704 h 10695515"/>
              <a:gd name="connsiteX11" fmla="*/ 30530 w 4123786"/>
              <a:gd name="connsiteY11" fmla="*/ 7082840 h 10695515"/>
              <a:gd name="connsiteX12" fmla="*/ 27363 w 4123786"/>
              <a:gd name="connsiteY12" fmla="*/ 6988764 h 10695515"/>
              <a:gd name="connsiteX13" fmla="*/ 18853 w 4123786"/>
              <a:gd name="connsiteY13" fmla="*/ 6981739 h 10695515"/>
              <a:gd name="connsiteX14" fmla="*/ 18106 w 4123786"/>
              <a:gd name="connsiteY14" fmla="*/ 6961107 h 10695515"/>
              <a:gd name="connsiteX15" fmla="*/ 18269 w 4123786"/>
              <a:gd name="connsiteY15" fmla="*/ 6928626 h 10695515"/>
              <a:gd name="connsiteX16" fmla="*/ 27200 w 4123786"/>
              <a:gd name="connsiteY16" fmla="*/ 6855869 h 10695515"/>
              <a:gd name="connsiteX17" fmla="*/ 21919 w 4123786"/>
              <a:gd name="connsiteY17" fmla="*/ 40543 h 10695515"/>
              <a:gd name="connsiteX18" fmla="*/ 47162 w 4123786"/>
              <a:gd name="connsiteY18" fmla="*/ 4670 h 10695515"/>
              <a:gd name="connsiteX19" fmla="*/ 68017 w 4123786"/>
              <a:gd name="connsiteY19" fmla="*/ 37 h 10695515"/>
              <a:gd name="connsiteX20" fmla="*/ 447590 w 4123786"/>
              <a:gd name="connsiteY20" fmla="*/ 32 h 10695515"/>
              <a:gd name="connsiteX21" fmla="*/ 486033 w 4123786"/>
              <a:gd name="connsiteY21" fmla="*/ 31 h 10695515"/>
              <a:gd name="connsiteX22" fmla="*/ 486094 w 4123786"/>
              <a:gd name="connsiteY22" fmla="*/ 0 h 10695515"/>
              <a:gd name="connsiteX23" fmla="*/ 4090259 w 4123786"/>
              <a:gd name="connsiteY23" fmla="*/ 0 h 10695515"/>
              <a:gd name="connsiteX24" fmla="*/ 4123786 w 4123786"/>
              <a:gd name="connsiteY24" fmla="*/ 33528 h 10695515"/>
              <a:gd name="connsiteX25" fmla="*/ 4123786 w 4123786"/>
              <a:gd name="connsiteY25" fmla="*/ 2779490 h 10695515"/>
              <a:gd name="connsiteX26" fmla="*/ 4123785 w 4123786"/>
              <a:gd name="connsiteY26" fmla="*/ 2779492 h 10695515"/>
              <a:gd name="connsiteX27" fmla="*/ 4123785 w 4123786"/>
              <a:gd name="connsiteY27" fmla="*/ 3099544 h 10695515"/>
              <a:gd name="connsiteX28" fmla="*/ 4123785 w 4123786"/>
              <a:gd name="connsiteY28" fmla="*/ 4850102 h 10695515"/>
              <a:gd name="connsiteX29" fmla="*/ 4123786 w 4123786"/>
              <a:gd name="connsiteY29" fmla="*/ 4850104 h 10695515"/>
              <a:gd name="connsiteX30" fmla="*/ 4123786 w 4123786"/>
              <a:gd name="connsiteY30" fmla="*/ 7596066 h 10695515"/>
              <a:gd name="connsiteX31" fmla="*/ 4123785 w 4123786"/>
              <a:gd name="connsiteY31" fmla="*/ 7916119 h 10695515"/>
              <a:gd name="connsiteX32" fmla="*/ 4123785 w 4123786"/>
              <a:gd name="connsiteY32" fmla="*/ 10239915 h 10695515"/>
              <a:gd name="connsiteX33" fmla="*/ 4123785 w 4123786"/>
              <a:gd name="connsiteY33" fmla="*/ 10662081 h 10695515"/>
              <a:gd name="connsiteX34" fmla="*/ 4090258 w 4123786"/>
              <a:gd name="connsiteY34" fmla="*/ 10695514 h 10695515"/>
              <a:gd name="connsiteX35" fmla="*/ 4072751 w 4123786"/>
              <a:gd name="connsiteY35" fmla="*/ 10695514 h 10695515"/>
              <a:gd name="connsiteX36" fmla="*/ 4072751 w 4123786"/>
              <a:gd name="connsiteY36" fmla="*/ 10695515 h 10695515"/>
              <a:gd name="connsiteX37" fmla="*/ 3145747 w 4123786"/>
              <a:gd name="connsiteY37" fmla="*/ 10695515 h 10695515"/>
              <a:gd name="connsiteX38" fmla="*/ 68003 w 4123786"/>
              <a:gd name="connsiteY38" fmla="*/ 10695515 h 10695515"/>
              <a:gd name="connsiteX39" fmla="*/ 30530 w 4123786"/>
              <a:gd name="connsiteY39" fmla="*/ 10659953 h 10695515"/>
              <a:gd name="connsiteX40" fmla="*/ 30530 w 4123786"/>
              <a:gd name="connsiteY40" fmla="*/ 9043781 h 10695515"/>
              <a:gd name="connsiteX41" fmla="*/ 19986 w 4123786"/>
              <a:gd name="connsiteY41" fmla="*/ 8991028 h 10695515"/>
              <a:gd name="connsiteX42" fmla="*/ 30530 w 4123786"/>
              <a:gd name="connsiteY42" fmla="*/ 8936768 h 10695515"/>
              <a:gd name="connsiteX43" fmla="*/ 30530 w 4123786"/>
              <a:gd name="connsiteY43" fmla="*/ 8213677 h 10695515"/>
              <a:gd name="connsiteX44" fmla="*/ 30530 w 4123786"/>
              <a:gd name="connsiteY44" fmla="*/ 8117697 h 10695515"/>
              <a:gd name="connsiteX45" fmla="*/ 19292 w 4123786"/>
              <a:gd name="connsiteY45" fmla="*/ 8064088 h 10695515"/>
              <a:gd name="connsiteX46" fmla="*/ 6414 w 4123786"/>
              <a:gd name="connsiteY46" fmla="*/ 8009276 h 10695515"/>
              <a:gd name="connsiteX47" fmla="*/ 862 w 4123786"/>
              <a:gd name="connsiteY47" fmla="*/ 7956458 h 10695515"/>
              <a:gd name="connsiteX48" fmla="*/ 0 w 4123786"/>
              <a:gd name="connsiteY48" fmla="*/ 7915797 h 10695515"/>
              <a:gd name="connsiteX0" fmla="*/ 0 w 4123786"/>
              <a:gd name="connsiteY0" fmla="*/ 7915797 h 10695515"/>
              <a:gd name="connsiteX1" fmla="*/ 7600 w 4123786"/>
              <a:gd name="connsiteY1" fmla="*/ 7873197 h 10695515"/>
              <a:gd name="connsiteX2" fmla="*/ 4439 w 4123786"/>
              <a:gd name="connsiteY2" fmla="*/ 7844441 h 10695515"/>
              <a:gd name="connsiteX3" fmla="*/ 12582 w 4123786"/>
              <a:gd name="connsiteY3" fmla="*/ 7790887 h 10695515"/>
              <a:gd name="connsiteX4" fmla="*/ 20085 w 4123786"/>
              <a:gd name="connsiteY4" fmla="*/ 7712540 h 10695515"/>
              <a:gd name="connsiteX5" fmla="*/ 28081 w 4123786"/>
              <a:gd name="connsiteY5" fmla="*/ 7658609 h 10695515"/>
              <a:gd name="connsiteX6" fmla="*/ 30530 w 4123786"/>
              <a:gd name="connsiteY6" fmla="*/ 7648210 h 10695515"/>
              <a:gd name="connsiteX7" fmla="*/ 30530 w 4123786"/>
              <a:gd name="connsiteY7" fmla="*/ 7295316 h 10695515"/>
              <a:gd name="connsiteX8" fmla="*/ 27793 w 4123786"/>
              <a:gd name="connsiteY8" fmla="*/ 7269284 h 10695515"/>
              <a:gd name="connsiteX9" fmla="*/ 30530 w 4123786"/>
              <a:gd name="connsiteY9" fmla="*/ 7181458 h 10695515"/>
              <a:gd name="connsiteX10" fmla="*/ 26802 w 4123786"/>
              <a:gd name="connsiteY10" fmla="*/ 7168704 h 10695515"/>
              <a:gd name="connsiteX11" fmla="*/ 30530 w 4123786"/>
              <a:gd name="connsiteY11" fmla="*/ 7082840 h 10695515"/>
              <a:gd name="connsiteX12" fmla="*/ 27363 w 4123786"/>
              <a:gd name="connsiteY12" fmla="*/ 6988764 h 10695515"/>
              <a:gd name="connsiteX13" fmla="*/ 18853 w 4123786"/>
              <a:gd name="connsiteY13" fmla="*/ 6981739 h 10695515"/>
              <a:gd name="connsiteX14" fmla="*/ 18106 w 4123786"/>
              <a:gd name="connsiteY14" fmla="*/ 6961107 h 10695515"/>
              <a:gd name="connsiteX15" fmla="*/ 18269 w 4123786"/>
              <a:gd name="connsiteY15" fmla="*/ 6928626 h 10695515"/>
              <a:gd name="connsiteX16" fmla="*/ 27200 w 4123786"/>
              <a:gd name="connsiteY16" fmla="*/ 6855869 h 10695515"/>
              <a:gd name="connsiteX17" fmla="*/ 21919 w 4123786"/>
              <a:gd name="connsiteY17" fmla="*/ 40543 h 10695515"/>
              <a:gd name="connsiteX18" fmla="*/ 47162 w 4123786"/>
              <a:gd name="connsiteY18" fmla="*/ 4670 h 10695515"/>
              <a:gd name="connsiteX19" fmla="*/ 68017 w 4123786"/>
              <a:gd name="connsiteY19" fmla="*/ 37 h 10695515"/>
              <a:gd name="connsiteX20" fmla="*/ 447590 w 4123786"/>
              <a:gd name="connsiteY20" fmla="*/ 32 h 10695515"/>
              <a:gd name="connsiteX21" fmla="*/ 486033 w 4123786"/>
              <a:gd name="connsiteY21" fmla="*/ 31 h 10695515"/>
              <a:gd name="connsiteX22" fmla="*/ 486094 w 4123786"/>
              <a:gd name="connsiteY22" fmla="*/ 0 h 10695515"/>
              <a:gd name="connsiteX23" fmla="*/ 4090259 w 4123786"/>
              <a:gd name="connsiteY23" fmla="*/ 0 h 10695515"/>
              <a:gd name="connsiteX24" fmla="*/ 4123786 w 4123786"/>
              <a:gd name="connsiteY24" fmla="*/ 33528 h 10695515"/>
              <a:gd name="connsiteX25" fmla="*/ 4123786 w 4123786"/>
              <a:gd name="connsiteY25" fmla="*/ 2779490 h 10695515"/>
              <a:gd name="connsiteX26" fmla="*/ 4123785 w 4123786"/>
              <a:gd name="connsiteY26" fmla="*/ 2779492 h 10695515"/>
              <a:gd name="connsiteX27" fmla="*/ 4123785 w 4123786"/>
              <a:gd name="connsiteY27" fmla="*/ 3099544 h 10695515"/>
              <a:gd name="connsiteX28" fmla="*/ 4123785 w 4123786"/>
              <a:gd name="connsiteY28" fmla="*/ 4850102 h 10695515"/>
              <a:gd name="connsiteX29" fmla="*/ 4123786 w 4123786"/>
              <a:gd name="connsiteY29" fmla="*/ 4850104 h 10695515"/>
              <a:gd name="connsiteX30" fmla="*/ 4123785 w 4123786"/>
              <a:gd name="connsiteY30" fmla="*/ 7916119 h 10695515"/>
              <a:gd name="connsiteX31" fmla="*/ 4123785 w 4123786"/>
              <a:gd name="connsiteY31" fmla="*/ 10239915 h 10695515"/>
              <a:gd name="connsiteX32" fmla="*/ 4123785 w 4123786"/>
              <a:gd name="connsiteY32" fmla="*/ 10662081 h 10695515"/>
              <a:gd name="connsiteX33" fmla="*/ 4090258 w 4123786"/>
              <a:gd name="connsiteY33" fmla="*/ 10695514 h 10695515"/>
              <a:gd name="connsiteX34" fmla="*/ 4072751 w 4123786"/>
              <a:gd name="connsiteY34" fmla="*/ 10695514 h 10695515"/>
              <a:gd name="connsiteX35" fmla="*/ 4072751 w 4123786"/>
              <a:gd name="connsiteY35" fmla="*/ 10695515 h 10695515"/>
              <a:gd name="connsiteX36" fmla="*/ 3145747 w 4123786"/>
              <a:gd name="connsiteY36" fmla="*/ 10695515 h 10695515"/>
              <a:gd name="connsiteX37" fmla="*/ 68003 w 4123786"/>
              <a:gd name="connsiteY37" fmla="*/ 10695515 h 10695515"/>
              <a:gd name="connsiteX38" fmla="*/ 30530 w 4123786"/>
              <a:gd name="connsiteY38" fmla="*/ 10659953 h 10695515"/>
              <a:gd name="connsiteX39" fmla="*/ 30530 w 4123786"/>
              <a:gd name="connsiteY39" fmla="*/ 9043781 h 10695515"/>
              <a:gd name="connsiteX40" fmla="*/ 19986 w 4123786"/>
              <a:gd name="connsiteY40" fmla="*/ 8991028 h 10695515"/>
              <a:gd name="connsiteX41" fmla="*/ 30530 w 4123786"/>
              <a:gd name="connsiteY41" fmla="*/ 8936768 h 10695515"/>
              <a:gd name="connsiteX42" fmla="*/ 30530 w 4123786"/>
              <a:gd name="connsiteY42" fmla="*/ 8213677 h 10695515"/>
              <a:gd name="connsiteX43" fmla="*/ 30530 w 4123786"/>
              <a:gd name="connsiteY43" fmla="*/ 8117697 h 10695515"/>
              <a:gd name="connsiteX44" fmla="*/ 19292 w 4123786"/>
              <a:gd name="connsiteY44" fmla="*/ 8064088 h 10695515"/>
              <a:gd name="connsiteX45" fmla="*/ 6414 w 4123786"/>
              <a:gd name="connsiteY45" fmla="*/ 8009276 h 10695515"/>
              <a:gd name="connsiteX46" fmla="*/ 862 w 4123786"/>
              <a:gd name="connsiteY46" fmla="*/ 7956458 h 10695515"/>
              <a:gd name="connsiteX47" fmla="*/ 0 w 4123786"/>
              <a:gd name="connsiteY47" fmla="*/ 7915797 h 10695515"/>
              <a:gd name="connsiteX0" fmla="*/ 0 w 4123786"/>
              <a:gd name="connsiteY0" fmla="*/ 7915797 h 10695515"/>
              <a:gd name="connsiteX1" fmla="*/ 7600 w 4123786"/>
              <a:gd name="connsiteY1" fmla="*/ 7873197 h 10695515"/>
              <a:gd name="connsiteX2" fmla="*/ 4439 w 4123786"/>
              <a:gd name="connsiteY2" fmla="*/ 7844441 h 10695515"/>
              <a:gd name="connsiteX3" fmla="*/ 12582 w 4123786"/>
              <a:gd name="connsiteY3" fmla="*/ 7790887 h 10695515"/>
              <a:gd name="connsiteX4" fmla="*/ 20085 w 4123786"/>
              <a:gd name="connsiteY4" fmla="*/ 7712540 h 10695515"/>
              <a:gd name="connsiteX5" fmla="*/ 28081 w 4123786"/>
              <a:gd name="connsiteY5" fmla="*/ 7658609 h 10695515"/>
              <a:gd name="connsiteX6" fmla="*/ 30530 w 4123786"/>
              <a:gd name="connsiteY6" fmla="*/ 7648210 h 10695515"/>
              <a:gd name="connsiteX7" fmla="*/ 30530 w 4123786"/>
              <a:gd name="connsiteY7" fmla="*/ 7295316 h 10695515"/>
              <a:gd name="connsiteX8" fmla="*/ 27793 w 4123786"/>
              <a:gd name="connsiteY8" fmla="*/ 7269284 h 10695515"/>
              <a:gd name="connsiteX9" fmla="*/ 30530 w 4123786"/>
              <a:gd name="connsiteY9" fmla="*/ 7181458 h 10695515"/>
              <a:gd name="connsiteX10" fmla="*/ 26802 w 4123786"/>
              <a:gd name="connsiteY10" fmla="*/ 7168704 h 10695515"/>
              <a:gd name="connsiteX11" fmla="*/ 30530 w 4123786"/>
              <a:gd name="connsiteY11" fmla="*/ 7082840 h 10695515"/>
              <a:gd name="connsiteX12" fmla="*/ 27363 w 4123786"/>
              <a:gd name="connsiteY12" fmla="*/ 6988764 h 10695515"/>
              <a:gd name="connsiteX13" fmla="*/ 18853 w 4123786"/>
              <a:gd name="connsiteY13" fmla="*/ 6981739 h 10695515"/>
              <a:gd name="connsiteX14" fmla="*/ 18106 w 4123786"/>
              <a:gd name="connsiteY14" fmla="*/ 6961107 h 10695515"/>
              <a:gd name="connsiteX15" fmla="*/ 18269 w 4123786"/>
              <a:gd name="connsiteY15" fmla="*/ 6928626 h 10695515"/>
              <a:gd name="connsiteX16" fmla="*/ 27200 w 4123786"/>
              <a:gd name="connsiteY16" fmla="*/ 6855869 h 10695515"/>
              <a:gd name="connsiteX17" fmla="*/ 21919 w 4123786"/>
              <a:gd name="connsiteY17" fmla="*/ 40543 h 10695515"/>
              <a:gd name="connsiteX18" fmla="*/ 47162 w 4123786"/>
              <a:gd name="connsiteY18" fmla="*/ 4670 h 10695515"/>
              <a:gd name="connsiteX19" fmla="*/ 68017 w 4123786"/>
              <a:gd name="connsiteY19" fmla="*/ 37 h 10695515"/>
              <a:gd name="connsiteX20" fmla="*/ 447590 w 4123786"/>
              <a:gd name="connsiteY20" fmla="*/ 32 h 10695515"/>
              <a:gd name="connsiteX21" fmla="*/ 486033 w 4123786"/>
              <a:gd name="connsiteY21" fmla="*/ 31 h 10695515"/>
              <a:gd name="connsiteX22" fmla="*/ 486094 w 4123786"/>
              <a:gd name="connsiteY22" fmla="*/ 0 h 10695515"/>
              <a:gd name="connsiteX23" fmla="*/ 4090259 w 4123786"/>
              <a:gd name="connsiteY23" fmla="*/ 0 h 10695515"/>
              <a:gd name="connsiteX24" fmla="*/ 4123786 w 4123786"/>
              <a:gd name="connsiteY24" fmla="*/ 33528 h 10695515"/>
              <a:gd name="connsiteX25" fmla="*/ 4123786 w 4123786"/>
              <a:gd name="connsiteY25" fmla="*/ 2779490 h 10695515"/>
              <a:gd name="connsiteX26" fmla="*/ 4123785 w 4123786"/>
              <a:gd name="connsiteY26" fmla="*/ 2779492 h 10695515"/>
              <a:gd name="connsiteX27" fmla="*/ 4123785 w 4123786"/>
              <a:gd name="connsiteY27" fmla="*/ 3099544 h 10695515"/>
              <a:gd name="connsiteX28" fmla="*/ 4123785 w 4123786"/>
              <a:gd name="connsiteY28" fmla="*/ 4850102 h 10695515"/>
              <a:gd name="connsiteX29" fmla="*/ 4123786 w 4123786"/>
              <a:gd name="connsiteY29" fmla="*/ 4850104 h 10695515"/>
              <a:gd name="connsiteX30" fmla="*/ 4123785 w 4123786"/>
              <a:gd name="connsiteY30" fmla="*/ 10239915 h 10695515"/>
              <a:gd name="connsiteX31" fmla="*/ 4123785 w 4123786"/>
              <a:gd name="connsiteY31" fmla="*/ 10662081 h 10695515"/>
              <a:gd name="connsiteX32" fmla="*/ 4090258 w 4123786"/>
              <a:gd name="connsiteY32" fmla="*/ 10695514 h 10695515"/>
              <a:gd name="connsiteX33" fmla="*/ 4072751 w 4123786"/>
              <a:gd name="connsiteY33" fmla="*/ 10695514 h 10695515"/>
              <a:gd name="connsiteX34" fmla="*/ 4072751 w 4123786"/>
              <a:gd name="connsiteY34" fmla="*/ 10695515 h 10695515"/>
              <a:gd name="connsiteX35" fmla="*/ 3145747 w 4123786"/>
              <a:gd name="connsiteY35" fmla="*/ 10695515 h 10695515"/>
              <a:gd name="connsiteX36" fmla="*/ 68003 w 4123786"/>
              <a:gd name="connsiteY36" fmla="*/ 10695515 h 10695515"/>
              <a:gd name="connsiteX37" fmla="*/ 30530 w 4123786"/>
              <a:gd name="connsiteY37" fmla="*/ 10659953 h 10695515"/>
              <a:gd name="connsiteX38" fmla="*/ 30530 w 4123786"/>
              <a:gd name="connsiteY38" fmla="*/ 9043781 h 10695515"/>
              <a:gd name="connsiteX39" fmla="*/ 19986 w 4123786"/>
              <a:gd name="connsiteY39" fmla="*/ 8991028 h 10695515"/>
              <a:gd name="connsiteX40" fmla="*/ 30530 w 4123786"/>
              <a:gd name="connsiteY40" fmla="*/ 8936768 h 10695515"/>
              <a:gd name="connsiteX41" fmla="*/ 30530 w 4123786"/>
              <a:gd name="connsiteY41" fmla="*/ 8213677 h 10695515"/>
              <a:gd name="connsiteX42" fmla="*/ 30530 w 4123786"/>
              <a:gd name="connsiteY42" fmla="*/ 8117697 h 10695515"/>
              <a:gd name="connsiteX43" fmla="*/ 19292 w 4123786"/>
              <a:gd name="connsiteY43" fmla="*/ 8064088 h 10695515"/>
              <a:gd name="connsiteX44" fmla="*/ 6414 w 4123786"/>
              <a:gd name="connsiteY44" fmla="*/ 8009276 h 10695515"/>
              <a:gd name="connsiteX45" fmla="*/ 862 w 4123786"/>
              <a:gd name="connsiteY45" fmla="*/ 7956458 h 10695515"/>
              <a:gd name="connsiteX46" fmla="*/ 0 w 4123786"/>
              <a:gd name="connsiteY46" fmla="*/ 7915797 h 10695515"/>
              <a:gd name="connsiteX0" fmla="*/ 0 w 4123786"/>
              <a:gd name="connsiteY0" fmla="*/ 7915797 h 10695515"/>
              <a:gd name="connsiteX1" fmla="*/ 7600 w 4123786"/>
              <a:gd name="connsiteY1" fmla="*/ 7873197 h 10695515"/>
              <a:gd name="connsiteX2" fmla="*/ 4439 w 4123786"/>
              <a:gd name="connsiteY2" fmla="*/ 7844441 h 10695515"/>
              <a:gd name="connsiteX3" fmla="*/ 12582 w 4123786"/>
              <a:gd name="connsiteY3" fmla="*/ 7790887 h 10695515"/>
              <a:gd name="connsiteX4" fmla="*/ 20085 w 4123786"/>
              <a:gd name="connsiteY4" fmla="*/ 7712540 h 10695515"/>
              <a:gd name="connsiteX5" fmla="*/ 28081 w 4123786"/>
              <a:gd name="connsiteY5" fmla="*/ 7658609 h 10695515"/>
              <a:gd name="connsiteX6" fmla="*/ 30530 w 4123786"/>
              <a:gd name="connsiteY6" fmla="*/ 7648210 h 10695515"/>
              <a:gd name="connsiteX7" fmla="*/ 30530 w 4123786"/>
              <a:gd name="connsiteY7" fmla="*/ 7295316 h 10695515"/>
              <a:gd name="connsiteX8" fmla="*/ 27793 w 4123786"/>
              <a:gd name="connsiteY8" fmla="*/ 7269284 h 10695515"/>
              <a:gd name="connsiteX9" fmla="*/ 30530 w 4123786"/>
              <a:gd name="connsiteY9" fmla="*/ 7181458 h 10695515"/>
              <a:gd name="connsiteX10" fmla="*/ 26802 w 4123786"/>
              <a:gd name="connsiteY10" fmla="*/ 7168704 h 10695515"/>
              <a:gd name="connsiteX11" fmla="*/ 30530 w 4123786"/>
              <a:gd name="connsiteY11" fmla="*/ 7082840 h 10695515"/>
              <a:gd name="connsiteX12" fmla="*/ 27363 w 4123786"/>
              <a:gd name="connsiteY12" fmla="*/ 6988764 h 10695515"/>
              <a:gd name="connsiteX13" fmla="*/ 18853 w 4123786"/>
              <a:gd name="connsiteY13" fmla="*/ 6981739 h 10695515"/>
              <a:gd name="connsiteX14" fmla="*/ 18106 w 4123786"/>
              <a:gd name="connsiteY14" fmla="*/ 6961107 h 10695515"/>
              <a:gd name="connsiteX15" fmla="*/ 18269 w 4123786"/>
              <a:gd name="connsiteY15" fmla="*/ 6928626 h 10695515"/>
              <a:gd name="connsiteX16" fmla="*/ 27200 w 4123786"/>
              <a:gd name="connsiteY16" fmla="*/ 6855869 h 10695515"/>
              <a:gd name="connsiteX17" fmla="*/ 21919 w 4123786"/>
              <a:gd name="connsiteY17" fmla="*/ 40543 h 10695515"/>
              <a:gd name="connsiteX18" fmla="*/ 47162 w 4123786"/>
              <a:gd name="connsiteY18" fmla="*/ 4670 h 10695515"/>
              <a:gd name="connsiteX19" fmla="*/ 68017 w 4123786"/>
              <a:gd name="connsiteY19" fmla="*/ 37 h 10695515"/>
              <a:gd name="connsiteX20" fmla="*/ 447590 w 4123786"/>
              <a:gd name="connsiteY20" fmla="*/ 32 h 10695515"/>
              <a:gd name="connsiteX21" fmla="*/ 486033 w 4123786"/>
              <a:gd name="connsiteY21" fmla="*/ 31 h 10695515"/>
              <a:gd name="connsiteX22" fmla="*/ 486094 w 4123786"/>
              <a:gd name="connsiteY22" fmla="*/ 0 h 10695515"/>
              <a:gd name="connsiteX23" fmla="*/ 4090259 w 4123786"/>
              <a:gd name="connsiteY23" fmla="*/ 0 h 10695515"/>
              <a:gd name="connsiteX24" fmla="*/ 4123786 w 4123786"/>
              <a:gd name="connsiteY24" fmla="*/ 33528 h 10695515"/>
              <a:gd name="connsiteX25" fmla="*/ 4123786 w 4123786"/>
              <a:gd name="connsiteY25" fmla="*/ 2779490 h 10695515"/>
              <a:gd name="connsiteX26" fmla="*/ 4123785 w 4123786"/>
              <a:gd name="connsiteY26" fmla="*/ 2779492 h 10695515"/>
              <a:gd name="connsiteX27" fmla="*/ 4123785 w 4123786"/>
              <a:gd name="connsiteY27" fmla="*/ 3099544 h 10695515"/>
              <a:gd name="connsiteX28" fmla="*/ 4123785 w 4123786"/>
              <a:gd name="connsiteY28" fmla="*/ 4850102 h 10695515"/>
              <a:gd name="connsiteX29" fmla="*/ 4123785 w 4123786"/>
              <a:gd name="connsiteY29" fmla="*/ 10239915 h 10695515"/>
              <a:gd name="connsiteX30" fmla="*/ 4123785 w 4123786"/>
              <a:gd name="connsiteY30" fmla="*/ 10662081 h 10695515"/>
              <a:gd name="connsiteX31" fmla="*/ 4090258 w 4123786"/>
              <a:gd name="connsiteY31" fmla="*/ 10695514 h 10695515"/>
              <a:gd name="connsiteX32" fmla="*/ 4072751 w 4123786"/>
              <a:gd name="connsiteY32" fmla="*/ 10695514 h 10695515"/>
              <a:gd name="connsiteX33" fmla="*/ 4072751 w 4123786"/>
              <a:gd name="connsiteY33" fmla="*/ 10695515 h 10695515"/>
              <a:gd name="connsiteX34" fmla="*/ 3145747 w 4123786"/>
              <a:gd name="connsiteY34" fmla="*/ 10695515 h 10695515"/>
              <a:gd name="connsiteX35" fmla="*/ 68003 w 4123786"/>
              <a:gd name="connsiteY35" fmla="*/ 10695515 h 10695515"/>
              <a:gd name="connsiteX36" fmla="*/ 30530 w 4123786"/>
              <a:gd name="connsiteY36" fmla="*/ 10659953 h 10695515"/>
              <a:gd name="connsiteX37" fmla="*/ 30530 w 4123786"/>
              <a:gd name="connsiteY37" fmla="*/ 9043781 h 10695515"/>
              <a:gd name="connsiteX38" fmla="*/ 19986 w 4123786"/>
              <a:gd name="connsiteY38" fmla="*/ 8991028 h 10695515"/>
              <a:gd name="connsiteX39" fmla="*/ 30530 w 4123786"/>
              <a:gd name="connsiteY39" fmla="*/ 8936768 h 10695515"/>
              <a:gd name="connsiteX40" fmla="*/ 30530 w 4123786"/>
              <a:gd name="connsiteY40" fmla="*/ 8213677 h 10695515"/>
              <a:gd name="connsiteX41" fmla="*/ 30530 w 4123786"/>
              <a:gd name="connsiteY41" fmla="*/ 8117697 h 10695515"/>
              <a:gd name="connsiteX42" fmla="*/ 19292 w 4123786"/>
              <a:gd name="connsiteY42" fmla="*/ 8064088 h 10695515"/>
              <a:gd name="connsiteX43" fmla="*/ 6414 w 4123786"/>
              <a:gd name="connsiteY43" fmla="*/ 8009276 h 10695515"/>
              <a:gd name="connsiteX44" fmla="*/ 862 w 4123786"/>
              <a:gd name="connsiteY44" fmla="*/ 7956458 h 10695515"/>
              <a:gd name="connsiteX45" fmla="*/ 0 w 4123786"/>
              <a:gd name="connsiteY45" fmla="*/ 7915797 h 10695515"/>
              <a:gd name="connsiteX0" fmla="*/ 0 w 4123786"/>
              <a:gd name="connsiteY0" fmla="*/ 7915797 h 10695515"/>
              <a:gd name="connsiteX1" fmla="*/ 7600 w 4123786"/>
              <a:gd name="connsiteY1" fmla="*/ 7873197 h 10695515"/>
              <a:gd name="connsiteX2" fmla="*/ 4439 w 4123786"/>
              <a:gd name="connsiteY2" fmla="*/ 7844441 h 10695515"/>
              <a:gd name="connsiteX3" fmla="*/ 12582 w 4123786"/>
              <a:gd name="connsiteY3" fmla="*/ 7790887 h 10695515"/>
              <a:gd name="connsiteX4" fmla="*/ 20085 w 4123786"/>
              <a:gd name="connsiteY4" fmla="*/ 7712540 h 10695515"/>
              <a:gd name="connsiteX5" fmla="*/ 28081 w 4123786"/>
              <a:gd name="connsiteY5" fmla="*/ 7658609 h 10695515"/>
              <a:gd name="connsiteX6" fmla="*/ 30530 w 4123786"/>
              <a:gd name="connsiteY6" fmla="*/ 7648210 h 10695515"/>
              <a:gd name="connsiteX7" fmla="*/ 30530 w 4123786"/>
              <a:gd name="connsiteY7" fmla="*/ 7295316 h 10695515"/>
              <a:gd name="connsiteX8" fmla="*/ 27793 w 4123786"/>
              <a:gd name="connsiteY8" fmla="*/ 7269284 h 10695515"/>
              <a:gd name="connsiteX9" fmla="*/ 30530 w 4123786"/>
              <a:gd name="connsiteY9" fmla="*/ 7181458 h 10695515"/>
              <a:gd name="connsiteX10" fmla="*/ 26802 w 4123786"/>
              <a:gd name="connsiteY10" fmla="*/ 7168704 h 10695515"/>
              <a:gd name="connsiteX11" fmla="*/ 30530 w 4123786"/>
              <a:gd name="connsiteY11" fmla="*/ 7082840 h 10695515"/>
              <a:gd name="connsiteX12" fmla="*/ 27363 w 4123786"/>
              <a:gd name="connsiteY12" fmla="*/ 6988764 h 10695515"/>
              <a:gd name="connsiteX13" fmla="*/ 18853 w 4123786"/>
              <a:gd name="connsiteY13" fmla="*/ 6981739 h 10695515"/>
              <a:gd name="connsiteX14" fmla="*/ 18106 w 4123786"/>
              <a:gd name="connsiteY14" fmla="*/ 6961107 h 10695515"/>
              <a:gd name="connsiteX15" fmla="*/ 18269 w 4123786"/>
              <a:gd name="connsiteY15" fmla="*/ 6928626 h 10695515"/>
              <a:gd name="connsiteX16" fmla="*/ 27200 w 4123786"/>
              <a:gd name="connsiteY16" fmla="*/ 6855869 h 10695515"/>
              <a:gd name="connsiteX17" fmla="*/ 21919 w 4123786"/>
              <a:gd name="connsiteY17" fmla="*/ 40543 h 10695515"/>
              <a:gd name="connsiteX18" fmla="*/ 47162 w 4123786"/>
              <a:gd name="connsiteY18" fmla="*/ 4670 h 10695515"/>
              <a:gd name="connsiteX19" fmla="*/ 68017 w 4123786"/>
              <a:gd name="connsiteY19" fmla="*/ 37 h 10695515"/>
              <a:gd name="connsiteX20" fmla="*/ 447590 w 4123786"/>
              <a:gd name="connsiteY20" fmla="*/ 32 h 10695515"/>
              <a:gd name="connsiteX21" fmla="*/ 486033 w 4123786"/>
              <a:gd name="connsiteY21" fmla="*/ 31 h 10695515"/>
              <a:gd name="connsiteX22" fmla="*/ 486094 w 4123786"/>
              <a:gd name="connsiteY22" fmla="*/ 0 h 10695515"/>
              <a:gd name="connsiteX23" fmla="*/ 4090259 w 4123786"/>
              <a:gd name="connsiteY23" fmla="*/ 0 h 10695515"/>
              <a:gd name="connsiteX24" fmla="*/ 4123786 w 4123786"/>
              <a:gd name="connsiteY24" fmla="*/ 33528 h 10695515"/>
              <a:gd name="connsiteX25" fmla="*/ 4123786 w 4123786"/>
              <a:gd name="connsiteY25" fmla="*/ 2779490 h 10695515"/>
              <a:gd name="connsiteX26" fmla="*/ 4123785 w 4123786"/>
              <a:gd name="connsiteY26" fmla="*/ 2779492 h 10695515"/>
              <a:gd name="connsiteX27" fmla="*/ 4123785 w 4123786"/>
              <a:gd name="connsiteY27" fmla="*/ 3099544 h 10695515"/>
              <a:gd name="connsiteX28" fmla="*/ 4123785 w 4123786"/>
              <a:gd name="connsiteY28" fmla="*/ 4850102 h 10695515"/>
              <a:gd name="connsiteX29" fmla="*/ 4123785 w 4123786"/>
              <a:gd name="connsiteY29" fmla="*/ 10239915 h 10695515"/>
              <a:gd name="connsiteX30" fmla="*/ 4123785 w 4123786"/>
              <a:gd name="connsiteY30" fmla="*/ 10662081 h 10695515"/>
              <a:gd name="connsiteX31" fmla="*/ 4090258 w 4123786"/>
              <a:gd name="connsiteY31" fmla="*/ 10695514 h 10695515"/>
              <a:gd name="connsiteX32" fmla="*/ 4072751 w 4123786"/>
              <a:gd name="connsiteY32" fmla="*/ 10695514 h 10695515"/>
              <a:gd name="connsiteX33" fmla="*/ 4072751 w 4123786"/>
              <a:gd name="connsiteY33" fmla="*/ 10695515 h 10695515"/>
              <a:gd name="connsiteX34" fmla="*/ 68003 w 4123786"/>
              <a:gd name="connsiteY34" fmla="*/ 10695515 h 10695515"/>
              <a:gd name="connsiteX35" fmla="*/ 30530 w 4123786"/>
              <a:gd name="connsiteY35" fmla="*/ 10659953 h 10695515"/>
              <a:gd name="connsiteX36" fmla="*/ 30530 w 4123786"/>
              <a:gd name="connsiteY36" fmla="*/ 9043781 h 10695515"/>
              <a:gd name="connsiteX37" fmla="*/ 19986 w 4123786"/>
              <a:gd name="connsiteY37" fmla="*/ 8991028 h 10695515"/>
              <a:gd name="connsiteX38" fmla="*/ 30530 w 4123786"/>
              <a:gd name="connsiteY38" fmla="*/ 8936768 h 10695515"/>
              <a:gd name="connsiteX39" fmla="*/ 30530 w 4123786"/>
              <a:gd name="connsiteY39" fmla="*/ 8213677 h 10695515"/>
              <a:gd name="connsiteX40" fmla="*/ 30530 w 4123786"/>
              <a:gd name="connsiteY40" fmla="*/ 8117697 h 10695515"/>
              <a:gd name="connsiteX41" fmla="*/ 19292 w 4123786"/>
              <a:gd name="connsiteY41" fmla="*/ 8064088 h 10695515"/>
              <a:gd name="connsiteX42" fmla="*/ 6414 w 4123786"/>
              <a:gd name="connsiteY42" fmla="*/ 8009276 h 10695515"/>
              <a:gd name="connsiteX43" fmla="*/ 862 w 4123786"/>
              <a:gd name="connsiteY43" fmla="*/ 7956458 h 10695515"/>
              <a:gd name="connsiteX44" fmla="*/ 0 w 4123786"/>
              <a:gd name="connsiteY44" fmla="*/ 7915797 h 10695515"/>
              <a:gd name="connsiteX0" fmla="*/ 0 w 4123786"/>
              <a:gd name="connsiteY0" fmla="*/ 7915797 h 10695515"/>
              <a:gd name="connsiteX1" fmla="*/ 7600 w 4123786"/>
              <a:gd name="connsiteY1" fmla="*/ 7873197 h 10695515"/>
              <a:gd name="connsiteX2" fmla="*/ 4439 w 4123786"/>
              <a:gd name="connsiteY2" fmla="*/ 7844441 h 10695515"/>
              <a:gd name="connsiteX3" fmla="*/ 12582 w 4123786"/>
              <a:gd name="connsiteY3" fmla="*/ 7790887 h 10695515"/>
              <a:gd name="connsiteX4" fmla="*/ 20085 w 4123786"/>
              <a:gd name="connsiteY4" fmla="*/ 7712540 h 10695515"/>
              <a:gd name="connsiteX5" fmla="*/ 28081 w 4123786"/>
              <a:gd name="connsiteY5" fmla="*/ 7658609 h 10695515"/>
              <a:gd name="connsiteX6" fmla="*/ 30530 w 4123786"/>
              <a:gd name="connsiteY6" fmla="*/ 7648210 h 10695515"/>
              <a:gd name="connsiteX7" fmla="*/ 30530 w 4123786"/>
              <a:gd name="connsiteY7" fmla="*/ 7295316 h 10695515"/>
              <a:gd name="connsiteX8" fmla="*/ 27793 w 4123786"/>
              <a:gd name="connsiteY8" fmla="*/ 7269284 h 10695515"/>
              <a:gd name="connsiteX9" fmla="*/ 30530 w 4123786"/>
              <a:gd name="connsiteY9" fmla="*/ 7181458 h 10695515"/>
              <a:gd name="connsiteX10" fmla="*/ 26802 w 4123786"/>
              <a:gd name="connsiteY10" fmla="*/ 7168704 h 10695515"/>
              <a:gd name="connsiteX11" fmla="*/ 30530 w 4123786"/>
              <a:gd name="connsiteY11" fmla="*/ 7082840 h 10695515"/>
              <a:gd name="connsiteX12" fmla="*/ 27363 w 4123786"/>
              <a:gd name="connsiteY12" fmla="*/ 6988764 h 10695515"/>
              <a:gd name="connsiteX13" fmla="*/ 18853 w 4123786"/>
              <a:gd name="connsiteY13" fmla="*/ 6981739 h 10695515"/>
              <a:gd name="connsiteX14" fmla="*/ 18106 w 4123786"/>
              <a:gd name="connsiteY14" fmla="*/ 6961107 h 10695515"/>
              <a:gd name="connsiteX15" fmla="*/ 18269 w 4123786"/>
              <a:gd name="connsiteY15" fmla="*/ 6928626 h 10695515"/>
              <a:gd name="connsiteX16" fmla="*/ 27200 w 4123786"/>
              <a:gd name="connsiteY16" fmla="*/ 6855869 h 10695515"/>
              <a:gd name="connsiteX17" fmla="*/ 21919 w 4123786"/>
              <a:gd name="connsiteY17" fmla="*/ 40543 h 10695515"/>
              <a:gd name="connsiteX18" fmla="*/ 47162 w 4123786"/>
              <a:gd name="connsiteY18" fmla="*/ 4670 h 10695515"/>
              <a:gd name="connsiteX19" fmla="*/ 68017 w 4123786"/>
              <a:gd name="connsiteY19" fmla="*/ 37 h 10695515"/>
              <a:gd name="connsiteX20" fmla="*/ 447590 w 4123786"/>
              <a:gd name="connsiteY20" fmla="*/ 32 h 10695515"/>
              <a:gd name="connsiteX21" fmla="*/ 486033 w 4123786"/>
              <a:gd name="connsiteY21" fmla="*/ 31 h 10695515"/>
              <a:gd name="connsiteX22" fmla="*/ 486094 w 4123786"/>
              <a:gd name="connsiteY22" fmla="*/ 0 h 10695515"/>
              <a:gd name="connsiteX23" fmla="*/ 4090259 w 4123786"/>
              <a:gd name="connsiteY23" fmla="*/ 0 h 10695515"/>
              <a:gd name="connsiteX24" fmla="*/ 4123786 w 4123786"/>
              <a:gd name="connsiteY24" fmla="*/ 33528 h 10695515"/>
              <a:gd name="connsiteX25" fmla="*/ 4123786 w 4123786"/>
              <a:gd name="connsiteY25" fmla="*/ 2779490 h 10695515"/>
              <a:gd name="connsiteX26" fmla="*/ 4123785 w 4123786"/>
              <a:gd name="connsiteY26" fmla="*/ 2779492 h 10695515"/>
              <a:gd name="connsiteX27" fmla="*/ 4123785 w 4123786"/>
              <a:gd name="connsiteY27" fmla="*/ 3099544 h 10695515"/>
              <a:gd name="connsiteX28" fmla="*/ 4123785 w 4123786"/>
              <a:gd name="connsiteY28" fmla="*/ 4850102 h 10695515"/>
              <a:gd name="connsiteX29" fmla="*/ 4123785 w 4123786"/>
              <a:gd name="connsiteY29" fmla="*/ 10662081 h 10695515"/>
              <a:gd name="connsiteX30" fmla="*/ 4090258 w 4123786"/>
              <a:gd name="connsiteY30" fmla="*/ 10695514 h 10695515"/>
              <a:gd name="connsiteX31" fmla="*/ 4072751 w 4123786"/>
              <a:gd name="connsiteY31" fmla="*/ 10695514 h 10695515"/>
              <a:gd name="connsiteX32" fmla="*/ 4072751 w 4123786"/>
              <a:gd name="connsiteY32" fmla="*/ 10695515 h 10695515"/>
              <a:gd name="connsiteX33" fmla="*/ 68003 w 4123786"/>
              <a:gd name="connsiteY33" fmla="*/ 10695515 h 10695515"/>
              <a:gd name="connsiteX34" fmla="*/ 30530 w 4123786"/>
              <a:gd name="connsiteY34" fmla="*/ 10659953 h 10695515"/>
              <a:gd name="connsiteX35" fmla="*/ 30530 w 4123786"/>
              <a:gd name="connsiteY35" fmla="*/ 9043781 h 10695515"/>
              <a:gd name="connsiteX36" fmla="*/ 19986 w 4123786"/>
              <a:gd name="connsiteY36" fmla="*/ 8991028 h 10695515"/>
              <a:gd name="connsiteX37" fmla="*/ 30530 w 4123786"/>
              <a:gd name="connsiteY37" fmla="*/ 8936768 h 10695515"/>
              <a:gd name="connsiteX38" fmla="*/ 30530 w 4123786"/>
              <a:gd name="connsiteY38" fmla="*/ 8213677 h 10695515"/>
              <a:gd name="connsiteX39" fmla="*/ 30530 w 4123786"/>
              <a:gd name="connsiteY39" fmla="*/ 8117697 h 10695515"/>
              <a:gd name="connsiteX40" fmla="*/ 19292 w 4123786"/>
              <a:gd name="connsiteY40" fmla="*/ 8064088 h 10695515"/>
              <a:gd name="connsiteX41" fmla="*/ 6414 w 4123786"/>
              <a:gd name="connsiteY41" fmla="*/ 8009276 h 10695515"/>
              <a:gd name="connsiteX42" fmla="*/ 862 w 4123786"/>
              <a:gd name="connsiteY42" fmla="*/ 7956458 h 10695515"/>
              <a:gd name="connsiteX43" fmla="*/ 0 w 4123786"/>
              <a:gd name="connsiteY43" fmla="*/ 7915797 h 10695515"/>
              <a:gd name="connsiteX0" fmla="*/ 0 w 4123786"/>
              <a:gd name="connsiteY0" fmla="*/ 7915797 h 10695515"/>
              <a:gd name="connsiteX1" fmla="*/ 7600 w 4123786"/>
              <a:gd name="connsiteY1" fmla="*/ 7873197 h 10695515"/>
              <a:gd name="connsiteX2" fmla="*/ 4439 w 4123786"/>
              <a:gd name="connsiteY2" fmla="*/ 7844441 h 10695515"/>
              <a:gd name="connsiteX3" fmla="*/ 12582 w 4123786"/>
              <a:gd name="connsiteY3" fmla="*/ 7790887 h 10695515"/>
              <a:gd name="connsiteX4" fmla="*/ 20085 w 4123786"/>
              <a:gd name="connsiteY4" fmla="*/ 7712540 h 10695515"/>
              <a:gd name="connsiteX5" fmla="*/ 28081 w 4123786"/>
              <a:gd name="connsiteY5" fmla="*/ 7658609 h 10695515"/>
              <a:gd name="connsiteX6" fmla="*/ 30530 w 4123786"/>
              <a:gd name="connsiteY6" fmla="*/ 7648210 h 10695515"/>
              <a:gd name="connsiteX7" fmla="*/ 30530 w 4123786"/>
              <a:gd name="connsiteY7" fmla="*/ 7295316 h 10695515"/>
              <a:gd name="connsiteX8" fmla="*/ 27793 w 4123786"/>
              <a:gd name="connsiteY8" fmla="*/ 7269284 h 10695515"/>
              <a:gd name="connsiteX9" fmla="*/ 30530 w 4123786"/>
              <a:gd name="connsiteY9" fmla="*/ 7181458 h 10695515"/>
              <a:gd name="connsiteX10" fmla="*/ 26802 w 4123786"/>
              <a:gd name="connsiteY10" fmla="*/ 7168704 h 10695515"/>
              <a:gd name="connsiteX11" fmla="*/ 30530 w 4123786"/>
              <a:gd name="connsiteY11" fmla="*/ 7082840 h 10695515"/>
              <a:gd name="connsiteX12" fmla="*/ 27363 w 4123786"/>
              <a:gd name="connsiteY12" fmla="*/ 6988764 h 10695515"/>
              <a:gd name="connsiteX13" fmla="*/ 18853 w 4123786"/>
              <a:gd name="connsiteY13" fmla="*/ 6981739 h 10695515"/>
              <a:gd name="connsiteX14" fmla="*/ 18106 w 4123786"/>
              <a:gd name="connsiteY14" fmla="*/ 6961107 h 10695515"/>
              <a:gd name="connsiteX15" fmla="*/ 18269 w 4123786"/>
              <a:gd name="connsiteY15" fmla="*/ 6928626 h 10695515"/>
              <a:gd name="connsiteX16" fmla="*/ 27200 w 4123786"/>
              <a:gd name="connsiteY16" fmla="*/ 6855869 h 10695515"/>
              <a:gd name="connsiteX17" fmla="*/ 21919 w 4123786"/>
              <a:gd name="connsiteY17" fmla="*/ 40543 h 10695515"/>
              <a:gd name="connsiteX18" fmla="*/ 47162 w 4123786"/>
              <a:gd name="connsiteY18" fmla="*/ 4670 h 10695515"/>
              <a:gd name="connsiteX19" fmla="*/ 68017 w 4123786"/>
              <a:gd name="connsiteY19" fmla="*/ 37 h 10695515"/>
              <a:gd name="connsiteX20" fmla="*/ 447590 w 4123786"/>
              <a:gd name="connsiteY20" fmla="*/ 32 h 10695515"/>
              <a:gd name="connsiteX21" fmla="*/ 486033 w 4123786"/>
              <a:gd name="connsiteY21" fmla="*/ 31 h 10695515"/>
              <a:gd name="connsiteX22" fmla="*/ 4090259 w 4123786"/>
              <a:gd name="connsiteY22" fmla="*/ 0 h 10695515"/>
              <a:gd name="connsiteX23" fmla="*/ 4123786 w 4123786"/>
              <a:gd name="connsiteY23" fmla="*/ 33528 h 10695515"/>
              <a:gd name="connsiteX24" fmla="*/ 4123786 w 4123786"/>
              <a:gd name="connsiteY24" fmla="*/ 2779490 h 10695515"/>
              <a:gd name="connsiteX25" fmla="*/ 4123785 w 4123786"/>
              <a:gd name="connsiteY25" fmla="*/ 2779492 h 10695515"/>
              <a:gd name="connsiteX26" fmla="*/ 4123785 w 4123786"/>
              <a:gd name="connsiteY26" fmla="*/ 3099544 h 10695515"/>
              <a:gd name="connsiteX27" fmla="*/ 4123785 w 4123786"/>
              <a:gd name="connsiteY27" fmla="*/ 4850102 h 10695515"/>
              <a:gd name="connsiteX28" fmla="*/ 4123785 w 4123786"/>
              <a:gd name="connsiteY28" fmla="*/ 10662081 h 10695515"/>
              <a:gd name="connsiteX29" fmla="*/ 4090258 w 4123786"/>
              <a:gd name="connsiteY29" fmla="*/ 10695514 h 10695515"/>
              <a:gd name="connsiteX30" fmla="*/ 4072751 w 4123786"/>
              <a:gd name="connsiteY30" fmla="*/ 10695514 h 10695515"/>
              <a:gd name="connsiteX31" fmla="*/ 4072751 w 4123786"/>
              <a:gd name="connsiteY31" fmla="*/ 10695515 h 10695515"/>
              <a:gd name="connsiteX32" fmla="*/ 68003 w 4123786"/>
              <a:gd name="connsiteY32" fmla="*/ 10695515 h 10695515"/>
              <a:gd name="connsiteX33" fmla="*/ 30530 w 4123786"/>
              <a:gd name="connsiteY33" fmla="*/ 10659953 h 10695515"/>
              <a:gd name="connsiteX34" fmla="*/ 30530 w 4123786"/>
              <a:gd name="connsiteY34" fmla="*/ 9043781 h 10695515"/>
              <a:gd name="connsiteX35" fmla="*/ 19986 w 4123786"/>
              <a:gd name="connsiteY35" fmla="*/ 8991028 h 10695515"/>
              <a:gd name="connsiteX36" fmla="*/ 30530 w 4123786"/>
              <a:gd name="connsiteY36" fmla="*/ 8936768 h 10695515"/>
              <a:gd name="connsiteX37" fmla="*/ 30530 w 4123786"/>
              <a:gd name="connsiteY37" fmla="*/ 8213677 h 10695515"/>
              <a:gd name="connsiteX38" fmla="*/ 30530 w 4123786"/>
              <a:gd name="connsiteY38" fmla="*/ 8117697 h 10695515"/>
              <a:gd name="connsiteX39" fmla="*/ 19292 w 4123786"/>
              <a:gd name="connsiteY39" fmla="*/ 8064088 h 10695515"/>
              <a:gd name="connsiteX40" fmla="*/ 6414 w 4123786"/>
              <a:gd name="connsiteY40" fmla="*/ 8009276 h 10695515"/>
              <a:gd name="connsiteX41" fmla="*/ 862 w 4123786"/>
              <a:gd name="connsiteY41" fmla="*/ 7956458 h 10695515"/>
              <a:gd name="connsiteX42" fmla="*/ 0 w 4123786"/>
              <a:gd name="connsiteY42" fmla="*/ 7915797 h 10695515"/>
              <a:gd name="connsiteX0" fmla="*/ 0 w 4123786"/>
              <a:gd name="connsiteY0" fmla="*/ 7915797 h 10695515"/>
              <a:gd name="connsiteX1" fmla="*/ 7600 w 4123786"/>
              <a:gd name="connsiteY1" fmla="*/ 7873197 h 10695515"/>
              <a:gd name="connsiteX2" fmla="*/ 4439 w 4123786"/>
              <a:gd name="connsiteY2" fmla="*/ 7844441 h 10695515"/>
              <a:gd name="connsiteX3" fmla="*/ 12582 w 4123786"/>
              <a:gd name="connsiteY3" fmla="*/ 7790887 h 10695515"/>
              <a:gd name="connsiteX4" fmla="*/ 20085 w 4123786"/>
              <a:gd name="connsiteY4" fmla="*/ 7712540 h 10695515"/>
              <a:gd name="connsiteX5" fmla="*/ 28081 w 4123786"/>
              <a:gd name="connsiteY5" fmla="*/ 7658609 h 10695515"/>
              <a:gd name="connsiteX6" fmla="*/ 30530 w 4123786"/>
              <a:gd name="connsiteY6" fmla="*/ 7648210 h 10695515"/>
              <a:gd name="connsiteX7" fmla="*/ 30530 w 4123786"/>
              <a:gd name="connsiteY7" fmla="*/ 7295316 h 10695515"/>
              <a:gd name="connsiteX8" fmla="*/ 27793 w 4123786"/>
              <a:gd name="connsiteY8" fmla="*/ 7269284 h 10695515"/>
              <a:gd name="connsiteX9" fmla="*/ 30530 w 4123786"/>
              <a:gd name="connsiteY9" fmla="*/ 7181458 h 10695515"/>
              <a:gd name="connsiteX10" fmla="*/ 26802 w 4123786"/>
              <a:gd name="connsiteY10" fmla="*/ 7168704 h 10695515"/>
              <a:gd name="connsiteX11" fmla="*/ 30530 w 4123786"/>
              <a:gd name="connsiteY11" fmla="*/ 7082840 h 10695515"/>
              <a:gd name="connsiteX12" fmla="*/ 27363 w 4123786"/>
              <a:gd name="connsiteY12" fmla="*/ 6988764 h 10695515"/>
              <a:gd name="connsiteX13" fmla="*/ 18853 w 4123786"/>
              <a:gd name="connsiteY13" fmla="*/ 6981739 h 10695515"/>
              <a:gd name="connsiteX14" fmla="*/ 18106 w 4123786"/>
              <a:gd name="connsiteY14" fmla="*/ 6961107 h 10695515"/>
              <a:gd name="connsiteX15" fmla="*/ 18269 w 4123786"/>
              <a:gd name="connsiteY15" fmla="*/ 6928626 h 10695515"/>
              <a:gd name="connsiteX16" fmla="*/ 27200 w 4123786"/>
              <a:gd name="connsiteY16" fmla="*/ 6855869 h 10695515"/>
              <a:gd name="connsiteX17" fmla="*/ 21919 w 4123786"/>
              <a:gd name="connsiteY17" fmla="*/ 40543 h 10695515"/>
              <a:gd name="connsiteX18" fmla="*/ 47162 w 4123786"/>
              <a:gd name="connsiteY18" fmla="*/ 4670 h 10695515"/>
              <a:gd name="connsiteX19" fmla="*/ 68017 w 4123786"/>
              <a:gd name="connsiteY19" fmla="*/ 37 h 10695515"/>
              <a:gd name="connsiteX20" fmla="*/ 447590 w 4123786"/>
              <a:gd name="connsiteY20" fmla="*/ 32 h 10695515"/>
              <a:gd name="connsiteX21" fmla="*/ 4090259 w 4123786"/>
              <a:gd name="connsiteY21" fmla="*/ 0 h 10695515"/>
              <a:gd name="connsiteX22" fmla="*/ 4123786 w 4123786"/>
              <a:gd name="connsiteY22" fmla="*/ 33528 h 10695515"/>
              <a:gd name="connsiteX23" fmla="*/ 4123786 w 4123786"/>
              <a:gd name="connsiteY23" fmla="*/ 2779490 h 10695515"/>
              <a:gd name="connsiteX24" fmla="*/ 4123785 w 4123786"/>
              <a:gd name="connsiteY24" fmla="*/ 2779492 h 10695515"/>
              <a:gd name="connsiteX25" fmla="*/ 4123785 w 4123786"/>
              <a:gd name="connsiteY25" fmla="*/ 3099544 h 10695515"/>
              <a:gd name="connsiteX26" fmla="*/ 4123785 w 4123786"/>
              <a:gd name="connsiteY26" fmla="*/ 4850102 h 10695515"/>
              <a:gd name="connsiteX27" fmla="*/ 4123785 w 4123786"/>
              <a:gd name="connsiteY27" fmla="*/ 10662081 h 10695515"/>
              <a:gd name="connsiteX28" fmla="*/ 4090258 w 4123786"/>
              <a:gd name="connsiteY28" fmla="*/ 10695514 h 10695515"/>
              <a:gd name="connsiteX29" fmla="*/ 4072751 w 4123786"/>
              <a:gd name="connsiteY29" fmla="*/ 10695514 h 10695515"/>
              <a:gd name="connsiteX30" fmla="*/ 4072751 w 4123786"/>
              <a:gd name="connsiteY30" fmla="*/ 10695515 h 10695515"/>
              <a:gd name="connsiteX31" fmla="*/ 68003 w 4123786"/>
              <a:gd name="connsiteY31" fmla="*/ 10695515 h 10695515"/>
              <a:gd name="connsiteX32" fmla="*/ 30530 w 4123786"/>
              <a:gd name="connsiteY32" fmla="*/ 10659953 h 10695515"/>
              <a:gd name="connsiteX33" fmla="*/ 30530 w 4123786"/>
              <a:gd name="connsiteY33" fmla="*/ 9043781 h 10695515"/>
              <a:gd name="connsiteX34" fmla="*/ 19986 w 4123786"/>
              <a:gd name="connsiteY34" fmla="*/ 8991028 h 10695515"/>
              <a:gd name="connsiteX35" fmla="*/ 30530 w 4123786"/>
              <a:gd name="connsiteY35" fmla="*/ 8936768 h 10695515"/>
              <a:gd name="connsiteX36" fmla="*/ 30530 w 4123786"/>
              <a:gd name="connsiteY36" fmla="*/ 8213677 h 10695515"/>
              <a:gd name="connsiteX37" fmla="*/ 30530 w 4123786"/>
              <a:gd name="connsiteY37" fmla="*/ 8117697 h 10695515"/>
              <a:gd name="connsiteX38" fmla="*/ 19292 w 4123786"/>
              <a:gd name="connsiteY38" fmla="*/ 8064088 h 10695515"/>
              <a:gd name="connsiteX39" fmla="*/ 6414 w 4123786"/>
              <a:gd name="connsiteY39" fmla="*/ 8009276 h 10695515"/>
              <a:gd name="connsiteX40" fmla="*/ 862 w 4123786"/>
              <a:gd name="connsiteY40" fmla="*/ 7956458 h 10695515"/>
              <a:gd name="connsiteX41" fmla="*/ 0 w 4123786"/>
              <a:gd name="connsiteY41" fmla="*/ 7915797 h 10695515"/>
              <a:gd name="connsiteX0" fmla="*/ 0 w 4123786"/>
              <a:gd name="connsiteY0" fmla="*/ 7915797 h 10695515"/>
              <a:gd name="connsiteX1" fmla="*/ 7600 w 4123786"/>
              <a:gd name="connsiteY1" fmla="*/ 7873197 h 10695515"/>
              <a:gd name="connsiteX2" fmla="*/ 4439 w 4123786"/>
              <a:gd name="connsiteY2" fmla="*/ 7844441 h 10695515"/>
              <a:gd name="connsiteX3" fmla="*/ 12582 w 4123786"/>
              <a:gd name="connsiteY3" fmla="*/ 7790887 h 10695515"/>
              <a:gd name="connsiteX4" fmla="*/ 20085 w 4123786"/>
              <a:gd name="connsiteY4" fmla="*/ 7712540 h 10695515"/>
              <a:gd name="connsiteX5" fmla="*/ 28081 w 4123786"/>
              <a:gd name="connsiteY5" fmla="*/ 7658609 h 10695515"/>
              <a:gd name="connsiteX6" fmla="*/ 30530 w 4123786"/>
              <a:gd name="connsiteY6" fmla="*/ 7648210 h 10695515"/>
              <a:gd name="connsiteX7" fmla="*/ 30530 w 4123786"/>
              <a:gd name="connsiteY7" fmla="*/ 7295316 h 10695515"/>
              <a:gd name="connsiteX8" fmla="*/ 27793 w 4123786"/>
              <a:gd name="connsiteY8" fmla="*/ 7269284 h 10695515"/>
              <a:gd name="connsiteX9" fmla="*/ 30530 w 4123786"/>
              <a:gd name="connsiteY9" fmla="*/ 7181458 h 10695515"/>
              <a:gd name="connsiteX10" fmla="*/ 26802 w 4123786"/>
              <a:gd name="connsiteY10" fmla="*/ 7168704 h 10695515"/>
              <a:gd name="connsiteX11" fmla="*/ 30530 w 4123786"/>
              <a:gd name="connsiteY11" fmla="*/ 7082840 h 10695515"/>
              <a:gd name="connsiteX12" fmla="*/ 27363 w 4123786"/>
              <a:gd name="connsiteY12" fmla="*/ 6988764 h 10695515"/>
              <a:gd name="connsiteX13" fmla="*/ 18853 w 4123786"/>
              <a:gd name="connsiteY13" fmla="*/ 6981739 h 10695515"/>
              <a:gd name="connsiteX14" fmla="*/ 18106 w 4123786"/>
              <a:gd name="connsiteY14" fmla="*/ 6961107 h 10695515"/>
              <a:gd name="connsiteX15" fmla="*/ 18269 w 4123786"/>
              <a:gd name="connsiteY15" fmla="*/ 6928626 h 10695515"/>
              <a:gd name="connsiteX16" fmla="*/ 27200 w 4123786"/>
              <a:gd name="connsiteY16" fmla="*/ 6855869 h 10695515"/>
              <a:gd name="connsiteX17" fmla="*/ 21919 w 4123786"/>
              <a:gd name="connsiteY17" fmla="*/ 40543 h 10695515"/>
              <a:gd name="connsiteX18" fmla="*/ 47162 w 4123786"/>
              <a:gd name="connsiteY18" fmla="*/ 4670 h 10695515"/>
              <a:gd name="connsiteX19" fmla="*/ 68017 w 4123786"/>
              <a:gd name="connsiteY19" fmla="*/ 37 h 10695515"/>
              <a:gd name="connsiteX20" fmla="*/ 4090259 w 4123786"/>
              <a:gd name="connsiteY20" fmla="*/ 0 h 10695515"/>
              <a:gd name="connsiteX21" fmla="*/ 4123786 w 4123786"/>
              <a:gd name="connsiteY21" fmla="*/ 33528 h 10695515"/>
              <a:gd name="connsiteX22" fmla="*/ 4123786 w 4123786"/>
              <a:gd name="connsiteY22" fmla="*/ 2779490 h 10695515"/>
              <a:gd name="connsiteX23" fmla="*/ 4123785 w 4123786"/>
              <a:gd name="connsiteY23" fmla="*/ 2779492 h 10695515"/>
              <a:gd name="connsiteX24" fmla="*/ 4123785 w 4123786"/>
              <a:gd name="connsiteY24" fmla="*/ 3099544 h 10695515"/>
              <a:gd name="connsiteX25" fmla="*/ 4123785 w 4123786"/>
              <a:gd name="connsiteY25" fmla="*/ 4850102 h 10695515"/>
              <a:gd name="connsiteX26" fmla="*/ 4123785 w 4123786"/>
              <a:gd name="connsiteY26" fmla="*/ 10662081 h 10695515"/>
              <a:gd name="connsiteX27" fmla="*/ 4090258 w 4123786"/>
              <a:gd name="connsiteY27" fmla="*/ 10695514 h 10695515"/>
              <a:gd name="connsiteX28" fmla="*/ 4072751 w 4123786"/>
              <a:gd name="connsiteY28" fmla="*/ 10695514 h 10695515"/>
              <a:gd name="connsiteX29" fmla="*/ 4072751 w 4123786"/>
              <a:gd name="connsiteY29" fmla="*/ 10695515 h 10695515"/>
              <a:gd name="connsiteX30" fmla="*/ 68003 w 4123786"/>
              <a:gd name="connsiteY30" fmla="*/ 10695515 h 10695515"/>
              <a:gd name="connsiteX31" fmla="*/ 30530 w 4123786"/>
              <a:gd name="connsiteY31" fmla="*/ 10659953 h 10695515"/>
              <a:gd name="connsiteX32" fmla="*/ 30530 w 4123786"/>
              <a:gd name="connsiteY32" fmla="*/ 9043781 h 10695515"/>
              <a:gd name="connsiteX33" fmla="*/ 19986 w 4123786"/>
              <a:gd name="connsiteY33" fmla="*/ 8991028 h 10695515"/>
              <a:gd name="connsiteX34" fmla="*/ 30530 w 4123786"/>
              <a:gd name="connsiteY34" fmla="*/ 8936768 h 10695515"/>
              <a:gd name="connsiteX35" fmla="*/ 30530 w 4123786"/>
              <a:gd name="connsiteY35" fmla="*/ 8213677 h 10695515"/>
              <a:gd name="connsiteX36" fmla="*/ 30530 w 4123786"/>
              <a:gd name="connsiteY36" fmla="*/ 8117697 h 10695515"/>
              <a:gd name="connsiteX37" fmla="*/ 19292 w 4123786"/>
              <a:gd name="connsiteY37" fmla="*/ 8064088 h 10695515"/>
              <a:gd name="connsiteX38" fmla="*/ 6414 w 4123786"/>
              <a:gd name="connsiteY38" fmla="*/ 8009276 h 10695515"/>
              <a:gd name="connsiteX39" fmla="*/ 862 w 4123786"/>
              <a:gd name="connsiteY39" fmla="*/ 7956458 h 10695515"/>
              <a:gd name="connsiteX40" fmla="*/ 0 w 4123786"/>
              <a:gd name="connsiteY40" fmla="*/ 7915797 h 10695515"/>
              <a:gd name="connsiteX0" fmla="*/ 0 w 4123786"/>
              <a:gd name="connsiteY0" fmla="*/ 7915797 h 10695515"/>
              <a:gd name="connsiteX1" fmla="*/ 7600 w 4123786"/>
              <a:gd name="connsiteY1" fmla="*/ 7873197 h 10695515"/>
              <a:gd name="connsiteX2" fmla="*/ 4439 w 4123786"/>
              <a:gd name="connsiteY2" fmla="*/ 7844441 h 10695515"/>
              <a:gd name="connsiteX3" fmla="*/ 12582 w 4123786"/>
              <a:gd name="connsiteY3" fmla="*/ 7790887 h 10695515"/>
              <a:gd name="connsiteX4" fmla="*/ 20085 w 4123786"/>
              <a:gd name="connsiteY4" fmla="*/ 7712540 h 10695515"/>
              <a:gd name="connsiteX5" fmla="*/ 28081 w 4123786"/>
              <a:gd name="connsiteY5" fmla="*/ 7658609 h 10695515"/>
              <a:gd name="connsiteX6" fmla="*/ 30530 w 4123786"/>
              <a:gd name="connsiteY6" fmla="*/ 7648210 h 10695515"/>
              <a:gd name="connsiteX7" fmla="*/ 30530 w 4123786"/>
              <a:gd name="connsiteY7" fmla="*/ 7295316 h 10695515"/>
              <a:gd name="connsiteX8" fmla="*/ 27793 w 4123786"/>
              <a:gd name="connsiteY8" fmla="*/ 7269284 h 10695515"/>
              <a:gd name="connsiteX9" fmla="*/ 30530 w 4123786"/>
              <a:gd name="connsiteY9" fmla="*/ 7181458 h 10695515"/>
              <a:gd name="connsiteX10" fmla="*/ 26802 w 4123786"/>
              <a:gd name="connsiteY10" fmla="*/ 7168704 h 10695515"/>
              <a:gd name="connsiteX11" fmla="*/ 30530 w 4123786"/>
              <a:gd name="connsiteY11" fmla="*/ 7082840 h 10695515"/>
              <a:gd name="connsiteX12" fmla="*/ 27363 w 4123786"/>
              <a:gd name="connsiteY12" fmla="*/ 6988764 h 10695515"/>
              <a:gd name="connsiteX13" fmla="*/ 18853 w 4123786"/>
              <a:gd name="connsiteY13" fmla="*/ 6981739 h 10695515"/>
              <a:gd name="connsiteX14" fmla="*/ 18106 w 4123786"/>
              <a:gd name="connsiteY14" fmla="*/ 6961107 h 10695515"/>
              <a:gd name="connsiteX15" fmla="*/ 18269 w 4123786"/>
              <a:gd name="connsiteY15" fmla="*/ 6928626 h 10695515"/>
              <a:gd name="connsiteX16" fmla="*/ 27200 w 4123786"/>
              <a:gd name="connsiteY16" fmla="*/ 6855869 h 10695515"/>
              <a:gd name="connsiteX17" fmla="*/ 21919 w 4123786"/>
              <a:gd name="connsiteY17" fmla="*/ 40543 h 10695515"/>
              <a:gd name="connsiteX18" fmla="*/ 47162 w 4123786"/>
              <a:gd name="connsiteY18" fmla="*/ 4670 h 10695515"/>
              <a:gd name="connsiteX19" fmla="*/ 68017 w 4123786"/>
              <a:gd name="connsiteY19" fmla="*/ 37 h 10695515"/>
              <a:gd name="connsiteX20" fmla="*/ 4090259 w 4123786"/>
              <a:gd name="connsiteY20" fmla="*/ 0 h 10695515"/>
              <a:gd name="connsiteX21" fmla="*/ 4123786 w 4123786"/>
              <a:gd name="connsiteY21" fmla="*/ 33528 h 10695515"/>
              <a:gd name="connsiteX22" fmla="*/ 4123786 w 4123786"/>
              <a:gd name="connsiteY22" fmla="*/ 2779490 h 10695515"/>
              <a:gd name="connsiteX23" fmla="*/ 4123785 w 4123786"/>
              <a:gd name="connsiteY23" fmla="*/ 3099544 h 10695515"/>
              <a:gd name="connsiteX24" fmla="*/ 4123785 w 4123786"/>
              <a:gd name="connsiteY24" fmla="*/ 4850102 h 10695515"/>
              <a:gd name="connsiteX25" fmla="*/ 4123785 w 4123786"/>
              <a:gd name="connsiteY25" fmla="*/ 10662081 h 10695515"/>
              <a:gd name="connsiteX26" fmla="*/ 4090258 w 4123786"/>
              <a:gd name="connsiteY26" fmla="*/ 10695514 h 10695515"/>
              <a:gd name="connsiteX27" fmla="*/ 4072751 w 4123786"/>
              <a:gd name="connsiteY27" fmla="*/ 10695514 h 10695515"/>
              <a:gd name="connsiteX28" fmla="*/ 4072751 w 4123786"/>
              <a:gd name="connsiteY28" fmla="*/ 10695515 h 10695515"/>
              <a:gd name="connsiteX29" fmla="*/ 68003 w 4123786"/>
              <a:gd name="connsiteY29" fmla="*/ 10695515 h 10695515"/>
              <a:gd name="connsiteX30" fmla="*/ 30530 w 4123786"/>
              <a:gd name="connsiteY30" fmla="*/ 10659953 h 10695515"/>
              <a:gd name="connsiteX31" fmla="*/ 30530 w 4123786"/>
              <a:gd name="connsiteY31" fmla="*/ 9043781 h 10695515"/>
              <a:gd name="connsiteX32" fmla="*/ 19986 w 4123786"/>
              <a:gd name="connsiteY32" fmla="*/ 8991028 h 10695515"/>
              <a:gd name="connsiteX33" fmla="*/ 30530 w 4123786"/>
              <a:gd name="connsiteY33" fmla="*/ 8936768 h 10695515"/>
              <a:gd name="connsiteX34" fmla="*/ 30530 w 4123786"/>
              <a:gd name="connsiteY34" fmla="*/ 8213677 h 10695515"/>
              <a:gd name="connsiteX35" fmla="*/ 30530 w 4123786"/>
              <a:gd name="connsiteY35" fmla="*/ 8117697 h 10695515"/>
              <a:gd name="connsiteX36" fmla="*/ 19292 w 4123786"/>
              <a:gd name="connsiteY36" fmla="*/ 8064088 h 10695515"/>
              <a:gd name="connsiteX37" fmla="*/ 6414 w 4123786"/>
              <a:gd name="connsiteY37" fmla="*/ 8009276 h 10695515"/>
              <a:gd name="connsiteX38" fmla="*/ 862 w 4123786"/>
              <a:gd name="connsiteY38" fmla="*/ 7956458 h 10695515"/>
              <a:gd name="connsiteX39" fmla="*/ 0 w 4123786"/>
              <a:gd name="connsiteY39" fmla="*/ 7915797 h 10695515"/>
              <a:gd name="connsiteX0" fmla="*/ 0 w 4123786"/>
              <a:gd name="connsiteY0" fmla="*/ 7915797 h 10695515"/>
              <a:gd name="connsiteX1" fmla="*/ 7600 w 4123786"/>
              <a:gd name="connsiteY1" fmla="*/ 7873197 h 10695515"/>
              <a:gd name="connsiteX2" fmla="*/ 4439 w 4123786"/>
              <a:gd name="connsiteY2" fmla="*/ 7844441 h 10695515"/>
              <a:gd name="connsiteX3" fmla="*/ 12582 w 4123786"/>
              <a:gd name="connsiteY3" fmla="*/ 7790887 h 10695515"/>
              <a:gd name="connsiteX4" fmla="*/ 20085 w 4123786"/>
              <a:gd name="connsiteY4" fmla="*/ 7712540 h 10695515"/>
              <a:gd name="connsiteX5" fmla="*/ 28081 w 4123786"/>
              <a:gd name="connsiteY5" fmla="*/ 7658609 h 10695515"/>
              <a:gd name="connsiteX6" fmla="*/ 30530 w 4123786"/>
              <a:gd name="connsiteY6" fmla="*/ 7648210 h 10695515"/>
              <a:gd name="connsiteX7" fmla="*/ 30530 w 4123786"/>
              <a:gd name="connsiteY7" fmla="*/ 7295316 h 10695515"/>
              <a:gd name="connsiteX8" fmla="*/ 27793 w 4123786"/>
              <a:gd name="connsiteY8" fmla="*/ 7269284 h 10695515"/>
              <a:gd name="connsiteX9" fmla="*/ 30530 w 4123786"/>
              <a:gd name="connsiteY9" fmla="*/ 7181458 h 10695515"/>
              <a:gd name="connsiteX10" fmla="*/ 26802 w 4123786"/>
              <a:gd name="connsiteY10" fmla="*/ 7168704 h 10695515"/>
              <a:gd name="connsiteX11" fmla="*/ 30530 w 4123786"/>
              <a:gd name="connsiteY11" fmla="*/ 7082840 h 10695515"/>
              <a:gd name="connsiteX12" fmla="*/ 27363 w 4123786"/>
              <a:gd name="connsiteY12" fmla="*/ 6988764 h 10695515"/>
              <a:gd name="connsiteX13" fmla="*/ 18853 w 4123786"/>
              <a:gd name="connsiteY13" fmla="*/ 6981739 h 10695515"/>
              <a:gd name="connsiteX14" fmla="*/ 18106 w 4123786"/>
              <a:gd name="connsiteY14" fmla="*/ 6961107 h 10695515"/>
              <a:gd name="connsiteX15" fmla="*/ 18269 w 4123786"/>
              <a:gd name="connsiteY15" fmla="*/ 6928626 h 10695515"/>
              <a:gd name="connsiteX16" fmla="*/ 27200 w 4123786"/>
              <a:gd name="connsiteY16" fmla="*/ 6855869 h 10695515"/>
              <a:gd name="connsiteX17" fmla="*/ 21919 w 4123786"/>
              <a:gd name="connsiteY17" fmla="*/ 40543 h 10695515"/>
              <a:gd name="connsiteX18" fmla="*/ 47162 w 4123786"/>
              <a:gd name="connsiteY18" fmla="*/ 4670 h 10695515"/>
              <a:gd name="connsiteX19" fmla="*/ 68017 w 4123786"/>
              <a:gd name="connsiteY19" fmla="*/ 37 h 10695515"/>
              <a:gd name="connsiteX20" fmla="*/ 4090259 w 4123786"/>
              <a:gd name="connsiteY20" fmla="*/ 0 h 10695515"/>
              <a:gd name="connsiteX21" fmla="*/ 4123786 w 4123786"/>
              <a:gd name="connsiteY21" fmla="*/ 33528 h 10695515"/>
              <a:gd name="connsiteX22" fmla="*/ 4123785 w 4123786"/>
              <a:gd name="connsiteY22" fmla="*/ 3099544 h 10695515"/>
              <a:gd name="connsiteX23" fmla="*/ 4123785 w 4123786"/>
              <a:gd name="connsiteY23" fmla="*/ 4850102 h 10695515"/>
              <a:gd name="connsiteX24" fmla="*/ 4123785 w 4123786"/>
              <a:gd name="connsiteY24" fmla="*/ 10662081 h 10695515"/>
              <a:gd name="connsiteX25" fmla="*/ 4090258 w 4123786"/>
              <a:gd name="connsiteY25" fmla="*/ 10695514 h 10695515"/>
              <a:gd name="connsiteX26" fmla="*/ 4072751 w 4123786"/>
              <a:gd name="connsiteY26" fmla="*/ 10695514 h 10695515"/>
              <a:gd name="connsiteX27" fmla="*/ 4072751 w 4123786"/>
              <a:gd name="connsiteY27" fmla="*/ 10695515 h 10695515"/>
              <a:gd name="connsiteX28" fmla="*/ 68003 w 4123786"/>
              <a:gd name="connsiteY28" fmla="*/ 10695515 h 10695515"/>
              <a:gd name="connsiteX29" fmla="*/ 30530 w 4123786"/>
              <a:gd name="connsiteY29" fmla="*/ 10659953 h 10695515"/>
              <a:gd name="connsiteX30" fmla="*/ 30530 w 4123786"/>
              <a:gd name="connsiteY30" fmla="*/ 9043781 h 10695515"/>
              <a:gd name="connsiteX31" fmla="*/ 19986 w 4123786"/>
              <a:gd name="connsiteY31" fmla="*/ 8991028 h 10695515"/>
              <a:gd name="connsiteX32" fmla="*/ 30530 w 4123786"/>
              <a:gd name="connsiteY32" fmla="*/ 8936768 h 10695515"/>
              <a:gd name="connsiteX33" fmla="*/ 30530 w 4123786"/>
              <a:gd name="connsiteY33" fmla="*/ 8213677 h 10695515"/>
              <a:gd name="connsiteX34" fmla="*/ 30530 w 4123786"/>
              <a:gd name="connsiteY34" fmla="*/ 8117697 h 10695515"/>
              <a:gd name="connsiteX35" fmla="*/ 19292 w 4123786"/>
              <a:gd name="connsiteY35" fmla="*/ 8064088 h 10695515"/>
              <a:gd name="connsiteX36" fmla="*/ 6414 w 4123786"/>
              <a:gd name="connsiteY36" fmla="*/ 8009276 h 10695515"/>
              <a:gd name="connsiteX37" fmla="*/ 862 w 4123786"/>
              <a:gd name="connsiteY37" fmla="*/ 7956458 h 10695515"/>
              <a:gd name="connsiteX38" fmla="*/ 0 w 4123786"/>
              <a:gd name="connsiteY38" fmla="*/ 7915797 h 10695515"/>
              <a:gd name="connsiteX0" fmla="*/ 0 w 4126269"/>
              <a:gd name="connsiteY0" fmla="*/ 7915797 h 10695515"/>
              <a:gd name="connsiteX1" fmla="*/ 7600 w 4126269"/>
              <a:gd name="connsiteY1" fmla="*/ 7873197 h 10695515"/>
              <a:gd name="connsiteX2" fmla="*/ 4439 w 4126269"/>
              <a:gd name="connsiteY2" fmla="*/ 7844441 h 10695515"/>
              <a:gd name="connsiteX3" fmla="*/ 12582 w 4126269"/>
              <a:gd name="connsiteY3" fmla="*/ 7790887 h 10695515"/>
              <a:gd name="connsiteX4" fmla="*/ 20085 w 4126269"/>
              <a:gd name="connsiteY4" fmla="*/ 7712540 h 10695515"/>
              <a:gd name="connsiteX5" fmla="*/ 28081 w 4126269"/>
              <a:gd name="connsiteY5" fmla="*/ 7658609 h 10695515"/>
              <a:gd name="connsiteX6" fmla="*/ 30530 w 4126269"/>
              <a:gd name="connsiteY6" fmla="*/ 7648210 h 10695515"/>
              <a:gd name="connsiteX7" fmla="*/ 30530 w 4126269"/>
              <a:gd name="connsiteY7" fmla="*/ 7295316 h 10695515"/>
              <a:gd name="connsiteX8" fmla="*/ 27793 w 4126269"/>
              <a:gd name="connsiteY8" fmla="*/ 7269284 h 10695515"/>
              <a:gd name="connsiteX9" fmla="*/ 30530 w 4126269"/>
              <a:gd name="connsiteY9" fmla="*/ 7181458 h 10695515"/>
              <a:gd name="connsiteX10" fmla="*/ 26802 w 4126269"/>
              <a:gd name="connsiteY10" fmla="*/ 7168704 h 10695515"/>
              <a:gd name="connsiteX11" fmla="*/ 30530 w 4126269"/>
              <a:gd name="connsiteY11" fmla="*/ 7082840 h 10695515"/>
              <a:gd name="connsiteX12" fmla="*/ 27363 w 4126269"/>
              <a:gd name="connsiteY12" fmla="*/ 6988764 h 10695515"/>
              <a:gd name="connsiteX13" fmla="*/ 18853 w 4126269"/>
              <a:gd name="connsiteY13" fmla="*/ 6981739 h 10695515"/>
              <a:gd name="connsiteX14" fmla="*/ 18106 w 4126269"/>
              <a:gd name="connsiteY14" fmla="*/ 6961107 h 10695515"/>
              <a:gd name="connsiteX15" fmla="*/ 18269 w 4126269"/>
              <a:gd name="connsiteY15" fmla="*/ 6928626 h 10695515"/>
              <a:gd name="connsiteX16" fmla="*/ 27200 w 4126269"/>
              <a:gd name="connsiteY16" fmla="*/ 6855869 h 10695515"/>
              <a:gd name="connsiteX17" fmla="*/ 21919 w 4126269"/>
              <a:gd name="connsiteY17" fmla="*/ 40543 h 10695515"/>
              <a:gd name="connsiteX18" fmla="*/ 47162 w 4126269"/>
              <a:gd name="connsiteY18" fmla="*/ 4670 h 10695515"/>
              <a:gd name="connsiteX19" fmla="*/ 68017 w 4126269"/>
              <a:gd name="connsiteY19" fmla="*/ 37 h 10695515"/>
              <a:gd name="connsiteX20" fmla="*/ 4090259 w 4126269"/>
              <a:gd name="connsiteY20" fmla="*/ 0 h 10695515"/>
              <a:gd name="connsiteX21" fmla="*/ 4123786 w 4126269"/>
              <a:gd name="connsiteY21" fmla="*/ 33528 h 10695515"/>
              <a:gd name="connsiteX22" fmla="*/ 4123785 w 4126269"/>
              <a:gd name="connsiteY22" fmla="*/ 4850102 h 10695515"/>
              <a:gd name="connsiteX23" fmla="*/ 4123785 w 4126269"/>
              <a:gd name="connsiteY23" fmla="*/ 10662081 h 10695515"/>
              <a:gd name="connsiteX24" fmla="*/ 4090258 w 4126269"/>
              <a:gd name="connsiteY24" fmla="*/ 10695514 h 10695515"/>
              <a:gd name="connsiteX25" fmla="*/ 4072751 w 4126269"/>
              <a:gd name="connsiteY25" fmla="*/ 10695514 h 10695515"/>
              <a:gd name="connsiteX26" fmla="*/ 4072751 w 4126269"/>
              <a:gd name="connsiteY26" fmla="*/ 10695515 h 10695515"/>
              <a:gd name="connsiteX27" fmla="*/ 68003 w 4126269"/>
              <a:gd name="connsiteY27" fmla="*/ 10695515 h 10695515"/>
              <a:gd name="connsiteX28" fmla="*/ 30530 w 4126269"/>
              <a:gd name="connsiteY28" fmla="*/ 10659953 h 10695515"/>
              <a:gd name="connsiteX29" fmla="*/ 30530 w 4126269"/>
              <a:gd name="connsiteY29" fmla="*/ 9043781 h 10695515"/>
              <a:gd name="connsiteX30" fmla="*/ 19986 w 4126269"/>
              <a:gd name="connsiteY30" fmla="*/ 8991028 h 10695515"/>
              <a:gd name="connsiteX31" fmla="*/ 30530 w 4126269"/>
              <a:gd name="connsiteY31" fmla="*/ 8936768 h 10695515"/>
              <a:gd name="connsiteX32" fmla="*/ 30530 w 4126269"/>
              <a:gd name="connsiteY32" fmla="*/ 8213677 h 10695515"/>
              <a:gd name="connsiteX33" fmla="*/ 30530 w 4126269"/>
              <a:gd name="connsiteY33" fmla="*/ 8117697 h 10695515"/>
              <a:gd name="connsiteX34" fmla="*/ 19292 w 4126269"/>
              <a:gd name="connsiteY34" fmla="*/ 8064088 h 10695515"/>
              <a:gd name="connsiteX35" fmla="*/ 6414 w 4126269"/>
              <a:gd name="connsiteY35" fmla="*/ 8009276 h 10695515"/>
              <a:gd name="connsiteX36" fmla="*/ 862 w 4126269"/>
              <a:gd name="connsiteY36" fmla="*/ 7956458 h 10695515"/>
              <a:gd name="connsiteX37" fmla="*/ 0 w 4126269"/>
              <a:gd name="connsiteY37" fmla="*/ 7915797 h 10695515"/>
              <a:gd name="connsiteX0" fmla="*/ 0 w 4127976"/>
              <a:gd name="connsiteY0" fmla="*/ 7915797 h 10695515"/>
              <a:gd name="connsiteX1" fmla="*/ 7600 w 4127976"/>
              <a:gd name="connsiteY1" fmla="*/ 7873197 h 10695515"/>
              <a:gd name="connsiteX2" fmla="*/ 4439 w 4127976"/>
              <a:gd name="connsiteY2" fmla="*/ 7844441 h 10695515"/>
              <a:gd name="connsiteX3" fmla="*/ 12582 w 4127976"/>
              <a:gd name="connsiteY3" fmla="*/ 7790887 h 10695515"/>
              <a:gd name="connsiteX4" fmla="*/ 20085 w 4127976"/>
              <a:gd name="connsiteY4" fmla="*/ 7712540 h 10695515"/>
              <a:gd name="connsiteX5" fmla="*/ 28081 w 4127976"/>
              <a:gd name="connsiteY5" fmla="*/ 7658609 h 10695515"/>
              <a:gd name="connsiteX6" fmla="*/ 30530 w 4127976"/>
              <a:gd name="connsiteY6" fmla="*/ 7648210 h 10695515"/>
              <a:gd name="connsiteX7" fmla="*/ 30530 w 4127976"/>
              <a:gd name="connsiteY7" fmla="*/ 7295316 h 10695515"/>
              <a:gd name="connsiteX8" fmla="*/ 27793 w 4127976"/>
              <a:gd name="connsiteY8" fmla="*/ 7269284 h 10695515"/>
              <a:gd name="connsiteX9" fmla="*/ 30530 w 4127976"/>
              <a:gd name="connsiteY9" fmla="*/ 7181458 h 10695515"/>
              <a:gd name="connsiteX10" fmla="*/ 26802 w 4127976"/>
              <a:gd name="connsiteY10" fmla="*/ 7168704 h 10695515"/>
              <a:gd name="connsiteX11" fmla="*/ 30530 w 4127976"/>
              <a:gd name="connsiteY11" fmla="*/ 7082840 h 10695515"/>
              <a:gd name="connsiteX12" fmla="*/ 27363 w 4127976"/>
              <a:gd name="connsiteY12" fmla="*/ 6988764 h 10695515"/>
              <a:gd name="connsiteX13" fmla="*/ 18853 w 4127976"/>
              <a:gd name="connsiteY13" fmla="*/ 6981739 h 10695515"/>
              <a:gd name="connsiteX14" fmla="*/ 18106 w 4127976"/>
              <a:gd name="connsiteY14" fmla="*/ 6961107 h 10695515"/>
              <a:gd name="connsiteX15" fmla="*/ 18269 w 4127976"/>
              <a:gd name="connsiteY15" fmla="*/ 6928626 h 10695515"/>
              <a:gd name="connsiteX16" fmla="*/ 27200 w 4127976"/>
              <a:gd name="connsiteY16" fmla="*/ 6855869 h 10695515"/>
              <a:gd name="connsiteX17" fmla="*/ 21919 w 4127976"/>
              <a:gd name="connsiteY17" fmla="*/ 40543 h 10695515"/>
              <a:gd name="connsiteX18" fmla="*/ 47162 w 4127976"/>
              <a:gd name="connsiteY18" fmla="*/ 4670 h 10695515"/>
              <a:gd name="connsiteX19" fmla="*/ 68017 w 4127976"/>
              <a:gd name="connsiteY19" fmla="*/ 37 h 10695515"/>
              <a:gd name="connsiteX20" fmla="*/ 4090259 w 4127976"/>
              <a:gd name="connsiteY20" fmla="*/ 0 h 10695515"/>
              <a:gd name="connsiteX21" fmla="*/ 4123786 w 4127976"/>
              <a:gd name="connsiteY21" fmla="*/ 33528 h 10695515"/>
              <a:gd name="connsiteX22" fmla="*/ 4123785 w 4127976"/>
              <a:gd name="connsiteY22" fmla="*/ 10662081 h 10695515"/>
              <a:gd name="connsiteX23" fmla="*/ 4090258 w 4127976"/>
              <a:gd name="connsiteY23" fmla="*/ 10695514 h 10695515"/>
              <a:gd name="connsiteX24" fmla="*/ 4072751 w 4127976"/>
              <a:gd name="connsiteY24" fmla="*/ 10695514 h 10695515"/>
              <a:gd name="connsiteX25" fmla="*/ 4072751 w 4127976"/>
              <a:gd name="connsiteY25" fmla="*/ 10695515 h 10695515"/>
              <a:gd name="connsiteX26" fmla="*/ 68003 w 4127976"/>
              <a:gd name="connsiteY26" fmla="*/ 10695515 h 10695515"/>
              <a:gd name="connsiteX27" fmla="*/ 30530 w 4127976"/>
              <a:gd name="connsiteY27" fmla="*/ 10659953 h 10695515"/>
              <a:gd name="connsiteX28" fmla="*/ 30530 w 4127976"/>
              <a:gd name="connsiteY28" fmla="*/ 9043781 h 10695515"/>
              <a:gd name="connsiteX29" fmla="*/ 19986 w 4127976"/>
              <a:gd name="connsiteY29" fmla="*/ 8991028 h 10695515"/>
              <a:gd name="connsiteX30" fmla="*/ 30530 w 4127976"/>
              <a:gd name="connsiteY30" fmla="*/ 8936768 h 10695515"/>
              <a:gd name="connsiteX31" fmla="*/ 30530 w 4127976"/>
              <a:gd name="connsiteY31" fmla="*/ 8213677 h 10695515"/>
              <a:gd name="connsiteX32" fmla="*/ 30530 w 4127976"/>
              <a:gd name="connsiteY32" fmla="*/ 8117697 h 10695515"/>
              <a:gd name="connsiteX33" fmla="*/ 19292 w 4127976"/>
              <a:gd name="connsiteY33" fmla="*/ 8064088 h 10695515"/>
              <a:gd name="connsiteX34" fmla="*/ 6414 w 4127976"/>
              <a:gd name="connsiteY34" fmla="*/ 8009276 h 10695515"/>
              <a:gd name="connsiteX35" fmla="*/ 862 w 4127976"/>
              <a:gd name="connsiteY35" fmla="*/ 7956458 h 10695515"/>
              <a:gd name="connsiteX36" fmla="*/ 0 w 4127976"/>
              <a:gd name="connsiteY36" fmla="*/ 7915797 h 10695515"/>
              <a:gd name="connsiteX0" fmla="*/ 0 w 4127976"/>
              <a:gd name="connsiteY0" fmla="*/ 7915797 h 10695515"/>
              <a:gd name="connsiteX1" fmla="*/ 7600 w 4127976"/>
              <a:gd name="connsiteY1" fmla="*/ 7873197 h 10695515"/>
              <a:gd name="connsiteX2" fmla="*/ 4439 w 4127976"/>
              <a:gd name="connsiteY2" fmla="*/ 7844441 h 10695515"/>
              <a:gd name="connsiteX3" fmla="*/ 12582 w 4127976"/>
              <a:gd name="connsiteY3" fmla="*/ 7790887 h 10695515"/>
              <a:gd name="connsiteX4" fmla="*/ 20085 w 4127976"/>
              <a:gd name="connsiteY4" fmla="*/ 7712540 h 10695515"/>
              <a:gd name="connsiteX5" fmla="*/ 28081 w 4127976"/>
              <a:gd name="connsiteY5" fmla="*/ 7658609 h 10695515"/>
              <a:gd name="connsiteX6" fmla="*/ 30530 w 4127976"/>
              <a:gd name="connsiteY6" fmla="*/ 7648210 h 10695515"/>
              <a:gd name="connsiteX7" fmla="*/ 30530 w 4127976"/>
              <a:gd name="connsiteY7" fmla="*/ 7295316 h 10695515"/>
              <a:gd name="connsiteX8" fmla="*/ 27793 w 4127976"/>
              <a:gd name="connsiteY8" fmla="*/ 7269284 h 10695515"/>
              <a:gd name="connsiteX9" fmla="*/ 30530 w 4127976"/>
              <a:gd name="connsiteY9" fmla="*/ 7181458 h 10695515"/>
              <a:gd name="connsiteX10" fmla="*/ 26802 w 4127976"/>
              <a:gd name="connsiteY10" fmla="*/ 7168704 h 10695515"/>
              <a:gd name="connsiteX11" fmla="*/ 30530 w 4127976"/>
              <a:gd name="connsiteY11" fmla="*/ 7082840 h 10695515"/>
              <a:gd name="connsiteX12" fmla="*/ 27363 w 4127976"/>
              <a:gd name="connsiteY12" fmla="*/ 6988764 h 10695515"/>
              <a:gd name="connsiteX13" fmla="*/ 18853 w 4127976"/>
              <a:gd name="connsiteY13" fmla="*/ 6981739 h 10695515"/>
              <a:gd name="connsiteX14" fmla="*/ 18106 w 4127976"/>
              <a:gd name="connsiteY14" fmla="*/ 6961107 h 10695515"/>
              <a:gd name="connsiteX15" fmla="*/ 18269 w 4127976"/>
              <a:gd name="connsiteY15" fmla="*/ 6928626 h 10695515"/>
              <a:gd name="connsiteX16" fmla="*/ 21919 w 4127976"/>
              <a:gd name="connsiteY16" fmla="*/ 40543 h 10695515"/>
              <a:gd name="connsiteX17" fmla="*/ 47162 w 4127976"/>
              <a:gd name="connsiteY17" fmla="*/ 4670 h 10695515"/>
              <a:gd name="connsiteX18" fmla="*/ 68017 w 4127976"/>
              <a:gd name="connsiteY18" fmla="*/ 37 h 10695515"/>
              <a:gd name="connsiteX19" fmla="*/ 4090259 w 4127976"/>
              <a:gd name="connsiteY19" fmla="*/ 0 h 10695515"/>
              <a:gd name="connsiteX20" fmla="*/ 4123786 w 4127976"/>
              <a:gd name="connsiteY20" fmla="*/ 33528 h 10695515"/>
              <a:gd name="connsiteX21" fmla="*/ 4123785 w 4127976"/>
              <a:gd name="connsiteY21" fmla="*/ 10662081 h 10695515"/>
              <a:gd name="connsiteX22" fmla="*/ 4090258 w 4127976"/>
              <a:gd name="connsiteY22" fmla="*/ 10695514 h 10695515"/>
              <a:gd name="connsiteX23" fmla="*/ 4072751 w 4127976"/>
              <a:gd name="connsiteY23" fmla="*/ 10695514 h 10695515"/>
              <a:gd name="connsiteX24" fmla="*/ 4072751 w 4127976"/>
              <a:gd name="connsiteY24" fmla="*/ 10695515 h 10695515"/>
              <a:gd name="connsiteX25" fmla="*/ 68003 w 4127976"/>
              <a:gd name="connsiteY25" fmla="*/ 10695515 h 10695515"/>
              <a:gd name="connsiteX26" fmla="*/ 30530 w 4127976"/>
              <a:gd name="connsiteY26" fmla="*/ 10659953 h 10695515"/>
              <a:gd name="connsiteX27" fmla="*/ 30530 w 4127976"/>
              <a:gd name="connsiteY27" fmla="*/ 9043781 h 10695515"/>
              <a:gd name="connsiteX28" fmla="*/ 19986 w 4127976"/>
              <a:gd name="connsiteY28" fmla="*/ 8991028 h 10695515"/>
              <a:gd name="connsiteX29" fmla="*/ 30530 w 4127976"/>
              <a:gd name="connsiteY29" fmla="*/ 8936768 h 10695515"/>
              <a:gd name="connsiteX30" fmla="*/ 30530 w 4127976"/>
              <a:gd name="connsiteY30" fmla="*/ 8213677 h 10695515"/>
              <a:gd name="connsiteX31" fmla="*/ 30530 w 4127976"/>
              <a:gd name="connsiteY31" fmla="*/ 8117697 h 10695515"/>
              <a:gd name="connsiteX32" fmla="*/ 19292 w 4127976"/>
              <a:gd name="connsiteY32" fmla="*/ 8064088 h 10695515"/>
              <a:gd name="connsiteX33" fmla="*/ 6414 w 4127976"/>
              <a:gd name="connsiteY33" fmla="*/ 8009276 h 10695515"/>
              <a:gd name="connsiteX34" fmla="*/ 862 w 4127976"/>
              <a:gd name="connsiteY34" fmla="*/ 7956458 h 10695515"/>
              <a:gd name="connsiteX35" fmla="*/ 0 w 4127976"/>
              <a:gd name="connsiteY35" fmla="*/ 7915797 h 10695515"/>
              <a:gd name="connsiteX0" fmla="*/ 0 w 4127976"/>
              <a:gd name="connsiteY0" fmla="*/ 7915797 h 10695515"/>
              <a:gd name="connsiteX1" fmla="*/ 7600 w 4127976"/>
              <a:gd name="connsiteY1" fmla="*/ 7873197 h 10695515"/>
              <a:gd name="connsiteX2" fmla="*/ 4439 w 4127976"/>
              <a:gd name="connsiteY2" fmla="*/ 7844441 h 10695515"/>
              <a:gd name="connsiteX3" fmla="*/ 12582 w 4127976"/>
              <a:gd name="connsiteY3" fmla="*/ 7790887 h 10695515"/>
              <a:gd name="connsiteX4" fmla="*/ 20085 w 4127976"/>
              <a:gd name="connsiteY4" fmla="*/ 7712540 h 10695515"/>
              <a:gd name="connsiteX5" fmla="*/ 28081 w 4127976"/>
              <a:gd name="connsiteY5" fmla="*/ 7658609 h 10695515"/>
              <a:gd name="connsiteX6" fmla="*/ 30530 w 4127976"/>
              <a:gd name="connsiteY6" fmla="*/ 7648210 h 10695515"/>
              <a:gd name="connsiteX7" fmla="*/ 30530 w 4127976"/>
              <a:gd name="connsiteY7" fmla="*/ 7295316 h 10695515"/>
              <a:gd name="connsiteX8" fmla="*/ 27793 w 4127976"/>
              <a:gd name="connsiteY8" fmla="*/ 7269284 h 10695515"/>
              <a:gd name="connsiteX9" fmla="*/ 30530 w 4127976"/>
              <a:gd name="connsiteY9" fmla="*/ 7181458 h 10695515"/>
              <a:gd name="connsiteX10" fmla="*/ 26802 w 4127976"/>
              <a:gd name="connsiteY10" fmla="*/ 7168704 h 10695515"/>
              <a:gd name="connsiteX11" fmla="*/ 30530 w 4127976"/>
              <a:gd name="connsiteY11" fmla="*/ 7082840 h 10695515"/>
              <a:gd name="connsiteX12" fmla="*/ 27363 w 4127976"/>
              <a:gd name="connsiteY12" fmla="*/ 6988764 h 10695515"/>
              <a:gd name="connsiteX13" fmla="*/ 18853 w 4127976"/>
              <a:gd name="connsiteY13" fmla="*/ 6981739 h 10695515"/>
              <a:gd name="connsiteX14" fmla="*/ 18106 w 4127976"/>
              <a:gd name="connsiteY14" fmla="*/ 6961107 h 10695515"/>
              <a:gd name="connsiteX15" fmla="*/ 21919 w 4127976"/>
              <a:gd name="connsiteY15" fmla="*/ 40543 h 10695515"/>
              <a:gd name="connsiteX16" fmla="*/ 47162 w 4127976"/>
              <a:gd name="connsiteY16" fmla="*/ 4670 h 10695515"/>
              <a:gd name="connsiteX17" fmla="*/ 68017 w 4127976"/>
              <a:gd name="connsiteY17" fmla="*/ 37 h 10695515"/>
              <a:gd name="connsiteX18" fmla="*/ 4090259 w 4127976"/>
              <a:gd name="connsiteY18" fmla="*/ 0 h 10695515"/>
              <a:gd name="connsiteX19" fmla="*/ 4123786 w 4127976"/>
              <a:gd name="connsiteY19" fmla="*/ 33528 h 10695515"/>
              <a:gd name="connsiteX20" fmla="*/ 4123785 w 4127976"/>
              <a:gd name="connsiteY20" fmla="*/ 10662081 h 10695515"/>
              <a:gd name="connsiteX21" fmla="*/ 4090258 w 4127976"/>
              <a:gd name="connsiteY21" fmla="*/ 10695514 h 10695515"/>
              <a:gd name="connsiteX22" fmla="*/ 4072751 w 4127976"/>
              <a:gd name="connsiteY22" fmla="*/ 10695514 h 10695515"/>
              <a:gd name="connsiteX23" fmla="*/ 4072751 w 4127976"/>
              <a:gd name="connsiteY23" fmla="*/ 10695515 h 10695515"/>
              <a:gd name="connsiteX24" fmla="*/ 68003 w 4127976"/>
              <a:gd name="connsiteY24" fmla="*/ 10695515 h 10695515"/>
              <a:gd name="connsiteX25" fmla="*/ 30530 w 4127976"/>
              <a:gd name="connsiteY25" fmla="*/ 10659953 h 10695515"/>
              <a:gd name="connsiteX26" fmla="*/ 30530 w 4127976"/>
              <a:gd name="connsiteY26" fmla="*/ 9043781 h 10695515"/>
              <a:gd name="connsiteX27" fmla="*/ 19986 w 4127976"/>
              <a:gd name="connsiteY27" fmla="*/ 8991028 h 10695515"/>
              <a:gd name="connsiteX28" fmla="*/ 30530 w 4127976"/>
              <a:gd name="connsiteY28" fmla="*/ 8936768 h 10695515"/>
              <a:gd name="connsiteX29" fmla="*/ 30530 w 4127976"/>
              <a:gd name="connsiteY29" fmla="*/ 8213677 h 10695515"/>
              <a:gd name="connsiteX30" fmla="*/ 30530 w 4127976"/>
              <a:gd name="connsiteY30" fmla="*/ 8117697 h 10695515"/>
              <a:gd name="connsiteX31" fmla="*/ 19292 w 4127976"/>
              <a:gd name="connsiteY31" fmla="*/ 8064088 h 10695515"/>
              <a:gd name="connsiteX32" fmla="*/ 6414 w 4127976"/>
              <a:gd name="connsiteY32" fmla="*/ 8009276 h 10695515"/>
              <a:gd name="connsiteX33" fmla="*/ 862 w 4127976"/>
              <a:gd name="connsiteY33" fmla="*/ 7956458 h 10695515"/>
              <a:gd name="connsiteX34" fmla="*/ 0 w 4127976"/>
              <a:gd name="connsiteY34" fmla="*/ 7915797 h 10695515"/>
              <a:gd name="connsiteX0" fmla="*/ 0 w 4127976"/>
              <a:gd name="connsiteY0" fmla="*/ 7915797 h 10695515"/>
              <a:gd name="connsiteX1" fmla="*/ 7600 w 4127976"/>
              <a:gd name="connsiteY1" fmla="*/ 7873197 h 10695515"/>
              <a:gd name="connsiteX2" fmla="*/ 4439 w 4127976"/>
              <a:gd name="connsiteY2" fmla="*/ 7844441 h 10695515"/>
              <a:gd name="connsiteX3" fmla="*/ 12582 w 4127976"/>
              <a:gd name="connsiteY3" fmla="*/ 7790887 h 10695515"/>
              <a:gd name="connsiteX4" fmla="*/ 20085 w 4127976"/>
              <a:gd name="connsiteY4" fmla="*/ 7712540 h 10695515"/>
              <a:gd name="connsiteX5" fmla="*/ 28081 w 4127976"/>
              <a:gd name="connsiteY5" fmla="*/ 7658609 h 10695515"/>
              <a:gd name="connsiteX6" fmla="*/ 30530 w 4127976"/>
              <a:gd name="connsiteY6" fmla="*/ 7648210 h 10695515"/>
              <a:gd name="connsiteX7" fmla="*/ 30530 w 4127976"/>
              <a:gd name="connsiteY7" fmla="*/ 7295316 h 10695515"/>
              <a:gd name="connsiteX8" fmla="*/ 27793 w 4127976"/>
              <a:gd name="connsiteY8" fmla="*/ 7269284 h 10695515"/>
              <a:gd name="connsiteX9" fmla="*/ 30530 w 4127976"/>
              <a:gd name="connsiteY9" fmla="*/ 7181458 h 10695515"/>
              <a:gd name="connsiteX10" fmla="*/ 26802 w 4127976"/>
              <a:gd name="connsiteY10" fmla="*/ 7168704 h 10695515"/>
              <a:gd name="connsiteX11" fmla="*/ 30530 w 4127976"/>
              <a:gd name="connsiteY11" fmla="*/ 7082840 h 10695515"/>
              <a:gd name="connsiteX12" fmla="*/ 27363 w 4127976"/>
              <a:gd name="connsiteY12" fmla="*/ 6988764 h 10695515"/>
              <a:gd name="connsiteX13" fmla="*/ 18853 w 4127976"/>
              <a:gd name="connsiteY13" fmla="*/ 6981739 h 10695515"/>
              <a:gd name="connsiteX14" fmla="*/ 21919 w 4127976"/>
              <a:gd name="connsiteY14" fmla="*/ 40543 h 10695515"/>
              <a:gd name="connsiteX15" fmla="*/ 47162 w 4127976"/>
              <a:gd name="connsiteY15" fmla="*/ 4670 h 10695515"/>
              <a:gd name="connsiteX16" fmla="*/ 68017 w 4127976"/>
              <a:gd name="connsiteY16" fmla="*/ 37 h 10695515"/>
              <a:gd name="connsiteX17" fmla="*/ 4090259 w 4127976"/>
              <a:gd name="connsiteY17" fmla="*/ 0 h 10695515"/>
              <a:gd name="connsiteX18" fmla="*/ 4123786 w 4127976"/>
              <a:gd name="connsiteY18" fmla="*/ 33528 h 10695515"/>
              <a:gd name="connsiteX19" fmla="*/ 4123785 w 4127976"/>
              <a:gd name="connsiteY19" fmla="*/ 10662081 h 10695515"/>
              <a:gd name="connsiteX20" fmla="*/ 4090258 w 4127976"/>
              <a:gd name="connsiteY20" fmla="*/ 10695514 h 10695515"/>
              <a:gd name="connsiteX21" fmla="*/ 4072751 w 4127976"/>
              <a:gd name="connsiteY21" fmla="*/ 10695514 h 10695515"/>
              <a:gd name="connsiteX22" fmla="*/ 4072751 w 4127976"/>
              <a:gd name="connsiteY22" fmla="*/ 10695515 h 10695515"/>
              <a:gd name="connsiteX23" fmla="*/ 68003 w 4127976"/>
              <a:gd name="connsiteY23" fmla="*/ 10695515 h 10695515"/>
              <a:gd name="connsiteX24" fmla="*/ 30530 w 4127976"/>
              <a:gd name="connsiteY24" fmla="*/ 10659953 h 10695515"/>
              <a:gd name="connsiteX25" fmla="*/ 30530 w 4127976"/>
              <a:gd name="connsiteY25" fmla="*/ 9043781 h 10695515"/>
              <a:gd name="connsiteX26" fmla="*/ 19986 w 4127976"/>
              <a:gd name="connsiteY26" fmla="*/ 8991028 h 10695515"/>
              <a:gd name="connsiteX27" fmla="*/ 30530 w 4127976"/>
              <a:gd name="connsiteY27" fmla="*/ 8936768 h 10695515"/>
              <a:gd name="connsiteX28" fmla="*/ 30530 w 4127976"/>
              <a:gd name="connsiteY28" fmla="*/ 8213677 h 10695515"/>
              <a:gd name="connsiteX29" fmla="*/ 30530 w 4127976"/>
              <a:gd name="connsiteY29" fmla="*/ 8117697 h 10695515"/>
              <a:gd name="connsiteX30" fmla="*/ 19292 w 4127976"/>
              <a:gd name="connsiteY30" fmla="*/ 8064088 h 10695515"/>
              <a:gd name="connsiteX31" fmla="*/ 6414 w 4127976"/>
              <a:gd name="connsiteY31" fmla="*/ 8009276 h 10695515"/>
              <a:gd name="connsiteX32" fmla="*/ 862 w 4127976"/>
              <a:gd name="connsiteY32" fmla="*/ 7956458 h 10695515"/>
              <a:gd name="connsiteX33" fmla="*/ 0 w 4127976"/>
              <a:gd name="connsiteY33" fmla="*/ 7915797 h 10695515"/>
              <a:gd name="connsiteX0" fmla="*/ 0 w 4127976"/>
              <a:gd name="connsiteY0" fmla="*/ 7915797 h 10695515"/>
              <a:gd name="connsiteX1" fmla="*/ 7600 w 4127976"/>
              <a:gd name="connsiteY1" fmla="*/ 7873197 h 10695515"/>
              <a:gd name="connsiteX2" fmla="*/ 4439 w 4127976"/>
              <a:gd name="connsiteY2" fmla="*/ 7844441 h 10695515"/>
              <a:gd name="connsiteX3" fmla="*/ 12582 w 4127976"/>
              <a:gd name="connsiteY3" fmla="*/ 7790887 h 10695515"/>
              <a:gd name="connsiteX4" fmla="*/ 20085 w 4127976"/>
              <a:gd name="connsiteY4" fmla="*/ 7712540 h 10695515"/>
              <a:gd name="connsiteX5" fmla="*/ 28081 w 4127976"/>
              <a:gd name="connsiteY5" fmla="*/ 7658609 h 10695515"/>
              <a:gd name="connsiteX6" fmla="*/ 30530 w 4127976"/>
              <a:gd name="connsiteY6" fmla="*/ 7648210 h 10695515"/>
              <a:gd name="connsiteX7" fmla="*/ 30530 w 4127976"/>
              <a:gd name="connsiteY7" fmla="*/ 7295316 h 10695515"/>
              <a:gd name="connsiteX8" fmla="*/ 27793 w 4127976"/>
              <a:gd name="connsiteY8" fmla="*/ 7269284 h 10695515"/>
              <a:gd name="connsiteX9" fmla="*/ 30530 w 4127976"/>
              <a:gd name="connsiteY9" fmla="*/ 7181458 h 10695515"/>
              <a:gd name="connsiteX10" fmla="*/ 26802 w 4127976"/>
              <a:gd name="connsiteY10" fmla="*/ 7168704 h 10695515"/>
              <a:gd name="connsiteX11" fmla="*/ 30530 w 4127976"/>
              <a:gd name="connsiteY11" fmla="*/ 7082840 h 10695515"/>
              <a:gd name="connsiteX12" fmla="*/ 27363 w 4127976"/>
              <a:gd name="connsiteY12" fmla="*/ 6988764 h 10695515"/>
              <a:gd name="connsiteX13" fmla="*/ 21919 w 4127976"/>
              <a:gd name="connsiteY13" fmla="*/ 40543 h 10695515"/>
              <a:gd name="connsiteX14" fmla="*/ 47162 w 4127976"/>
              <a:gd name="connsiteY14" fmla="*/ 4670 h 10695515"/>
              <a:gd name="connsiteX15" fmla="*/ 68017 w 4127976"/>
              <a:gd name="connsiteY15" fmla="*/ 37 h 10695515"/>
              <a:gd name="connsiteX16" fmla="*/ 4090259 w 4127976"/>
              <a:gd name="connsiteY16" fmla="*/ 0 h 10695515"/>
              <a:gd name="connsiteX17" fmla="*/ 4123786 w 4127976"/>
              <a:gd name="connsiteY17" fmla="*/ 33528 h 10695515"/>
              <a:gd name="connsiteX18" fmla="*/ 4123785 w 4127976"/>
              <a:gd name="connsiteY18" fmla="*/ 10662081 h 10695515"/>
              <a:gd name="connsiteX19" fmla="*/ 4090258 w 4127976"/>
              <a:gd name="connsiteY19" fmla="*/ 10695514 h 10695515"/>
              <a:gd name="connsiteX20" fmla="*/ 4072751 w 4127976"/>
              <a:gd name="connsiteY20" fmla="*/ 10695514 h 10695515"/>
              <a:gd name="connsiteX21" fmla="*/ 4072751 w 4127976"/>
              <a:gd name="connsiteY21" fmla="*/ 10695515 h 10695515"/>
              <a:gd name="connsiteX22" fmla="*/ 68003 w 4127976"/>
              <a:gd name="connsiteY22" fmla="*/ 10695515 h 10695515"/>
              <a:gd name="connsiteX23" fmla="*/ 30530 w 4127976"/>
              <a:gd name="connsiteY23" fmla="*/ 10659953 h 10695515"/>
              <a:gd name="connsiteX24" fmla="*/ 30530 w 4127976"/>
              <a:gd name="connsiteY24" fmla="*/ 9043781 h 10695515"/>
              <a:gd name="connsiteX25" fmla="*/ 19986 w 4127976"/>
              <a:gd name="connsiteY25" fmla="*/ 8991028 h 10695515"/>
              <a:gd name="connsiteX26" fmla="*/ 30530 w 4127976"/>
              <a:gd name="connsiteY26" fmla="*/ 8936768 h 10695515"/>
              <a:gd name="connsiteX27" fmla="*/ 30530 w 4127976"/>
              <a:gd name="connsiteY27" fmla="*/ 8213677 h 10695515"/>
              <a:gd name="connsiteX28" fmla="*/ 30530 w 4127976"/>
              <a:gd name="connsiteY28" fmla="*/ 8117697 h 10695515"/>
              <a:gd name="connsiteX29" fmla="*/ 19292 w 4127976"/>
              <a:gd name="connsiteY29" fmla="*/ 8064088 h 10695515"/>
              <a:gd name="connsiteX30" fmla="*/ 6414 w 4127976"/>
              <a:gd name="connsiteY30" fmla="*/ 8009276 h 10695515"/>
              <a:gd name="connsiteX31" fmla="*/ 862 w 4127976"/>
              <a:gd name="connsiteY31" fmla="*/ 7956458 h 10695515"/>
              <a:gd name="connsiteX32" fmla="*/ 0 w 4127976"/>
              <a:gd name="connsiteY32" fmla="*/ 7915797 h 10695515"/>
              <a:gd name="connsiteX0" fmla="*/ 0 w 4127976"/>
              <a:gd name="connsiteY0" fmla="*/ 7915797 h 10695515"/>
              <a:gd name="connsiteX1" fmla="*/ 7600 w 4127976"/>
              <a:gd name="connsiteY1" fmla="*/ 7873197 h 10695515"/>
              <a:gd name="connsiteX2" fmla="*/ 4439 w 4127976"/>
              <a:gd name="connsiteY2" fmla="*/ 7844441 h 10695515"/>
              <a:gd name="connsiteX3" fmla="*/ 12582 w 4127976"/>
              <a:gd name="connsiteY3" fmla="*/ 7790887 h 10695515"/>
              <a:gd name="connsiteX4" fmla="*/ 20085 w 4127976"/>
              <a:gd name="connsiteY4" fmla="*/ 7712540 h 10695515"/>
              <a:gd name="connsiteX5" fmla="*/ 28081 w 4127976"/>
              <a:gd name="connsiteY5" fmla="*/ 7658609 h 10695515"/>
              <a:gd name="connsiteX6" fmla="*/ 30530 w 4127976"/>
              <a:gd name="connsiteY6" fmla="*/ 7648210 h 10695515"/>
              <a:gd name="connsiteX7" fmla="*/ 30530 w 4127976"/>
              <a:gd name="connsiteY7" fmla="*/ 7295316 h 10695515"/>
              <a:gd name="connsiteX8" fmla="*/ 27793 w 4127976"/>
              <a:gd name="connsiteY8" fmla="*/ 7269284 h 10695515"/>
              <a:gd name="connsiteX9" fmla="*/ 30530 w 4127976"/>
              <a:gd name="connsiteY9" fmla="*/ 7181458 h 10695515"/>
              <a:gd name="connsiteX10" fmla="*/ 26802 w 4127976"/>
              <a:gd name="connsiteY10" fmla="*/ 7168704 h 10695515"/>
              <a:gd name="connsiteX11" fmla="*/ 30530 w 4127976"/>
              <a:gd name="connsiteY11" fmla="*/ 7082840 h 10695515"/>
              <a:gd name="connsiteX12" fmla="*/ 21919 w 4127976"/>
              <a:gd name="connsiteY12" fmla="*/ 40543 h 10695515"/>
              <a:gd name="connsiteX13" fmla="*/ 47162 w 4127976"/>
              <a:gd name="connsiteY13" fmla="*/ 4670 h 10695515"/>
              <a:gd name="connsiteX14" fmla="*/ 68017 w 4127976"/>
              <a:gd name="connsiteY14" fmla="*/ 37 h 10695515"/>
              <a:gd name="connsiteX15" fmla="*/ 4090259 w 4127976"/>
              <a:gd name="connsiteY15" fmla="*/ 0 h 10695515"/>
              <a:gd name="connsiteX16" fmla="*/ 4123786 w 4127976"/>
              <a:gd name="connsiteY16" fmla="*/ 33528 h 10695515"/>
              <a:gd name="connsiteX17" fmla="*/ 4123785 w 4127976"/>
              <a:gd name="connsiteY17" fmla="*/ 10662081 h 10695515"/>
              <a:gd name="connsiteX18" fmla="*/ 4090258 w 4127976"/>
              <a:gd name="connsiteY18" fmla="*/ 10695514 h 10695515"/>
              <a:gd name="connsiteX19" fmla="*/ 4072751 w 4127976"/>
              <a:gd name="connsiteY19" fmla="*/ 10695514 h 10695515"/>
              <a:gd name="connsiteX20" fmla="*/ 4072751 w 4127976"/>
              <a:gd name="connsiteY20" fmla="*/ 10695515 h 10695515"/>
              <a:gd name="connsiteX21" fmla="*/ 68003 w 4127976"/>
              <a:gd name="connsiteY21" fmla="*/ 10695515 h 10695515"/>
              <a:gd name="connsiteX22" fmla="*/ 30530 w 4127976"/>
              <a:gd name="connsiteY22" fmla="*/ 10659953 h 10695515"/>
              <a:gd name="connsiteX23" fmla="*/ 30530 w 4127976"/>
              <a:gd name="connsiteY23" fmla="*/ 9043781 h 10695515"/>
              <a:gd name="connsiteX24" fmla="*/ 19986 w 4127976"/>
              <a:gd name="connsiteY24" fmla="*/ 8991028 h 10695515"/>
              <a:gd name="connsiteX25" fmla="*/ 30530 w 4127976"/>
              <a:gd name="connsiteY25" fmla="*/ 8936768 h 10695515"/>
              <a:gd name="connsiteX26" fmla="*/ 30530 w 4127976"/>
              <a:gd name="connsiteY26" fmla="*/ 8213677 h 10695515"/>
              <a:gd name="connsiteX27" fmla="*/ 30530 w 4127976"/>
              <a:gd name="connsiteY27" fmla="*/ 8117697 h 10695515"/>
              <a:gd name="connsiteX28" fmla="*/ 19292 w 4127976"/>
              <a:gd name="connsiteY28" fmla="*/ 8064088 h 10695515"/>
              <a:gd name="connsiteX29" fmla="*/ 6414 w 4127976"/>
              <a:gd name="connsiteY29" fmla="*/ 8009276 h 10695515"/>
              <a:gd name="connsiteX30" fmla="*/ 862 w 4127976"/>
              <a:gd name="connsiteY30" fmla="*/ 7956458 h 10695515"/>
              <a:gd name="connsiteX31" fmla="*/ 0 w 4127976"/>
              <a:gd name="connsiteY31" fmla="*/ 7915797 h 10695515"/>
              <a:gd name="connsiteX0" fmla="*/ 0 w 4127114"/>
              <a:gd name="connsiteY0" fmla="*/ 7956458 h 10695515"/>
              <a:gd name="connsiteX1" fmla="*/ 6738 w 4127114"/>
              <a:gd name="connsiteY1" fmla="*/ 7873197 h 10695515"/>
              <a:gd name="connsiteX2" fmla="*/ 3577 w 4127114"/>
              <a:gd name="connsiteY2" fmla="*/ 7844441 h 10695515"/>
              <a:gd name="connsiteX3" fmla="*/ 11720 w 4127114"/>
              <a:gd name="connsiteY3" fmla="*/ 7790887 h 10695515"/>
              <a:gd name="connsiteX4" fmla="*/ 19223 w 4127114"/>
              <a:gd name="connsiteY4" fmla="*/ 7712540 h 10695515"/>
              <a:gd name="connsiteX5" fmla="*/ 27219 w 4127114"/>
              <a:gd name="connsiteY5" fmla="*/ 7658609 h 10695515"/>
              <a:gd name="connsiteX6" fmla="*/ 29668 w 4127114"/>
              <a:gd name="connsiteY6" fmla="*/ 7648210 h 10695515"/>
              <a:gd name="connsiteX7" fmla="*/ 29668 w 4127114"/>
              <a:gd name="connsiteY7" fmla="*/ 7295316 h 10695515"/>
              <a:gd name="connsiteX8" fmla="*/ 26931 w 4127114"/>
              <a:gd name="connsiteY8" fmla="*/ 7269284 h 10695515"/>
              <a:gd name="connsiteX9" fmla="*/ 29668 w 4127114"/>
              <a:gd name="connsiteY9" fmla="*/ 7181458 h 10695515"/>
              <a:gd name="connsiteX10" fmla="*/ 25940 w 4127114"/>
              <a:gd name="connsiteY10" fmla="*/ 7168704 h 10695515"/>
              <a:gd name="connsiteX11" fmla="*/ 29668 w 4127114"/>
              <a:gd name="connsiteY11" fmla="*/ 7082840 h 10695515"/>
              <a:gd name="connsiteX12" fmla="*/ 21057 w 4127114"/>
              <a:gd name="connsiteY12" fmla="*/ 40543 h 10695515"/>
              <a:gd name="connsiteX13" fmla="*/ 46300 w 4127114"/>
              <a:gd name="connsiteY13" fmla="*/ 4670 h 10695515"/>
              <a:gd name="connsiteX14" fmla="*/ 67155 w 4127114"/>
              <a:gd name="connsiteY14" fmla="*/ 37 h 10695515"/>
              <a:gd name="connsiteX15" fmla="*/ 4089397 w 4127114"/>
              <a:gd name="connsiteY15" fmla="*/ 0 h 10695515"/>
              <a:gd name="connsiteX16" fmla="*/ 4122924 w 4127114"/>
              <a:gd name="connsiteY16" fmla="*/ 33528 h 10695515"/>
              <a:gd name="connsiteX17" fmla="*/ 4122923 w 4127114"/>
              <a:gd name="connsiteY17" fmla="*/ 10662081 h 10695515"/>
              <a:gd name="connsiteX18" fmla="*/ 4089396 w 4127114"/>
              <a:gd name="connsiteY18" fmla="*/ 10695514 h 10695515"/>
              <a:gd name="connsiteX19" fmla="*/ 4071889 w 4127114"/>
              <a:gd name="connsiteY19" fmla="*/ 10695514 h 10695515"/>
              <a:gd name="connsiteX20" fmla="*/ 4071889 w 4127114"/>
              <a:gd name="connsiteY20" fmla="*/ 10695515 h 10695515"/>
              <a:gd name="connsiteX21" fmla="*/ 67141 w 4127114"/>
              <a:gd name="connsiteY21" fmla="*/ 10695515 h 10695515"/>
              <a:gd name="connsiteX22" fmla="*/ 29668 w 4127114"/>
              <a:gd name="connsiteY22" fmla="*/ 10659953 h 10695515"/>
              <a:gd name="connsiteX23" fmla="*/ 29668 w 4127114"/>
              <a:gd name="connsiteY23" fmla="*/ 9043781 h 10695515"/>
              <a:gd name="connsiteX24" fmla="*/ 19124 w 4127114"/>
              <a:gd name="connsiteY24" fmla="*/ 8991028 h 10695515"/>
              <a:gd name="connsiteX25" fmla="*/ 29668 w 4127114"/>
              <a:gd name="connsiteY25" fmla="*/ 8936768 h 10695515"/>
              <a:gd name="connsiteX26" fmla="*/ 29668 w 4127114"/>
              <a:gd name="connsiteY26" fmla="*/ 8213677 h 10695515"/>
              <a:gd name="connsiteX27" fmla="*/ 29668 w 4127114"/>
              <a:gd name="connsiteY27" fmla="*/ 8117697 h 10695515"/>
              <a:gd name="connsiteX28" fmla="*/ 18430 w 4127114"/>
              <a:gd name="connsiteY28" fmla="*/ 8064088 h 10695515"/>
              <a:gd name="connsiteX29" fmla="*/ 5552 w 4127114"/>
              <a:gd name="connsiteY29" fmla="*/ 8009276 h 10695515"/>
              <a:gd name="connsiteX30" fmla="*/ 0 w 4127114"/>
              <a:gd name="connsiteY30" fmla="*/ 7956458 h 10695515"/>
              <a:gd name="connsiteX0" fmla="*/ 2074 w 4123636"/>
              <a:gd name="connsiteY0" fmla="*/ 8009276 h 10695515"/>
              <a:gd name="connsiteX1" fmla="*/ 3260 w 4123636"/>
              <a:gd name="connsiteY1" fmla="*/ 7873197 h 10695515"/>
              <a:gd name="connsiteX2" fmla="*/ 99 w 4123636"/>
              <a:gd name="connsiteY2" fmla="*/ 7844441 h 10695515"/>
              <a:gd name="connsiteX3" fmla="*/ 8242 w 4123636"/>
              <a:gd name="connsiteY3" fmla="*/ 7790887 h 10695515"/>
              <a:gd name="connsiteX4" fmla="*/ 15745 w 4123636"/>
              <a:gd name="connsiteY4" fmla="*/ 7712540 h 10695515"/>
              <a:gd name="connsiteX5" fmla="*/ 23741 w 4123636"/>
              <a:gd name="connsiteY5" fmla="*/ 7658609 h 10695515"/>
              <a:gd name="connsiteX6" fmla="*/ 26190 w 4123636"/>
              <a:gd name="connsiteY6" fmla="*/ 7648210 h 10695515"/>
              <a:gd name="connsiteX7" fmla="*/ 26190 w 4123636"/>
              <a:gd name="connsiteY7" fmla="*/ 7295316 h 10695515"/>
              <a:gd name="connsiteX8" fmla="*/ 23453 w 4123636"/>
              <a:gd name="connsiteY8" fmla="*/ 7269284 h 10695515"/>
              <a:gd name="connsiteX9" fmla="*/ 26190 w 4123636"/>
              <a:gd name="connsiteY9" fmla="*/ 7181458 h 10695515"/>
              <a:gd name="connsiteX10" fmla="*/ 22462 w 4123636"/>
              <a:gd name="connsiteY10" fmla="*/ 7168704 h 10695515"/>
              <a:gd name="connsiteX11" fmla="*/ 26190 w 4123636"/>
              <a:gd name="connsiteY11" fmla="*/ 7082840 h 10695515"/>
              <a:gd name="connsiteX12" fmla="*/ 17579 w 4123636"/>
              <a:gd name="connsiteY12" fmla="*/ 40543 h 10695515"/>
              <a:gd name="connsiteX13" fmla="*/ 42822 w 4123636"/>
              <a:gd name="connsiteY13" fmla="*/ 4670 h 10695515"/>
              <a:gd name="connsiteX14" fmla="*/ 63677 w 4123636"/>
              <a:gd name="connsiteY14" fmla="*/ 37 h 10695515"/>
              <a:gd name="connsiteX15" fmla="*/ 4085919 w 4123636"/>
              <a:gd name="connsiteY15" fmla="*/ 0 h 10695515"/>
              <a:gd name="connsiteX16" fmla="*/ 4119446 w 4123636"/>
              <a:gd name="connsiteY16" fmla="*/ 33528 h 10695515"/>
              <a:gd name="connsiteX17" fmla="*/ 4119445 w 4123636"/>
              <a:gd name="connsiteY17" fmla="*/ 10662081 h 10695515"/>
              <a:gd name="connsiteX18" fmla="*/ 4085918 w 4123636"/>
              <a:gd name="connsiteY18" fmla="*/ 10695514 h 10695515"/>
              <a:gd name="connsiteX19" fmla="*/ 4068411 w 4123636"/>
              <a:gd name="connsiteY19" fmla="*/ 10695514 h 10695515"/>
              <a:gd name="connsiteX20" fmla="*/ 4068411 w 4123636"/>
              <a:gd name="connsiteY20" fmla="*/ 10695515 h 10695515"/>
              <a:gd name="connsiteX21" fmla="*/ 63663 w 4123636"/>
              <a:gd name="connsiteY21" fmla="*/ 10695515 h 10695515"/>
              <a:gd name="connsiteX22" fmla="*/ 26190 w 4123636"/>
              <a:gd name="connsiteY22" fmla="*/ 10659953 h 10695515"/>
              <a:gd name="connsiteX23" fmla="*/ 26190 w 4123636"/>
              <a:gd name="connsiteY23" fmla="*/ 9043781 h 10695515"/>
              <a:gd name="connsiteX24" fmla="*/ 15646 w 4123636"/>
              <a:gd name="connsiteY24" fmla="*/ 8991028 h 10695515"/>
              <a:gd name="connsiteX25" fmla="*/ 26190 w 4123636"/>
              <a:gd name="connsiteY25" fmla="*/ 8936768 h 10695515"/>
              <a:gd name="connsiteX26" fmla="*/ 26190 w 4123636"/>
              <a:gd name="connsiteY26" fmla="*/ 8213677 h 10695515"/>
              <a:gd name="connsiteX27" fmla="*/ 26190 w 4123636"/>
              <a:gd name="connsiteY27" fmla="*/ 8117697 h 10695515"/>
              <a:gd name="connsiteX28" fmla="*/ 14952 w 4123636"/>
              <a:gd name="connsiteY28" fmla="*/ 8064088 h 10695515"/>
              <a:gd name="connsiteX29" fmla="*/ 2074 w 4123636"/>
              <a:gd name="connsiteY29" fmla="*/ 8009276 h 10695515"/>
              <a:gd name="connsiteX0" fmla="*/ 2471 w 4124033"/>
              <a:gd name="connsiteY0" fmla="*/ 8009276 h 10695515"/>
              <a:gd name="connsiteX1" fmla="*/ 496 w 4124033"/>
              <a:gd name="connsiteY1" fmla="*/ 7844441 h 10695515"/>
              <a:gd name="connsiteX2" fmla="*/ 8639 w 4124033"/>
              <a:gd name="connsiteY2" fmla="*/ 7790887 h 10695515"/>
              <a:gd name="connsiteX3" fmla="*/ 16142 w 4124033"/>
              <a:gd name="connsiteY3" fmla="*/ 7712540 h 10695515"/>
              <a:gd name="connsiteX4" fmla="*/ 24138 w 4124033"/>
              <a:gd name="connsiteY4" fmla="*/ 7658609 h 10695515"/>
              <a:gd name="connsiteX5" fmla="*/ 26587 w 4124033"/>
              <a:gd name="connsiteY5" fmla="*/ 7648210 h 10695515"/>
              <a:gd name="connsiteX6" fmla="*/ 26587 w 4124033"/>
              <a:gd name="connsiteY6" fmla="*/ 7295316 h 10695515"/>
              <a:gd name="connsiteX7" fmla="*/ 23850 w 4124033"/>
              <a:gd name="connsiteY7" fmla="*/ 7269284 h 10695515"/>
              <a:gd name="connsiteX8" fmla="*/ 26587 w 4124033"/>
              <a:gd name="connsiteY8" fmla="*/ 7181458 h 10695515"/>
              <a:gd name="connsiteX9" fmla="*/ 22859 w 4124033"/>
              <a:gd name="connsiteY9" fmla="*/ 7168704 h 10695515"/>
              <a:gd name="connsiteX10" fmla="*/ 26587 w 4124033"/>
              <a:gd name="connsiteY10" fmla="*/ 7082840 h 10695515"/>
              <a:gd name="connsiteX11" fmla="*/ 17976 w 4124033"/>
              <a:gd name="connsiteY11" fmla="*/ 40543 h 10695515"/>
              <a:gd name="connsiteX12" fmla="*/ 43219 w 4124033"/>
              <a:gd name="connsiteY12" fmla="*/ 4670 h 10695515"/>
              <a:gd name="connsiteX13" fmla="*/ 64074 w 4124033"/>
              <a:gd name="connsiteY13" fmla="*/ 37 h 10695515"/>
              <a:gd name="connsiteX14" fmla="*/ 4086316 w 4124033"/>
              <a:gd name="connsiteY14" fmla="*/ 0 h 10695515"/>
              <a:gd name="connsiteX15" fmla="*/ 4119843 w 4124033"/>
              <a:gd name="connsiteY15" fmla="*/ 33528 h 10695515"/>
              <a:gd name="connsiteX16" fmla="*/ 4119842 w 4124033"/>
              <a:gd name="connsiteY16" fmla="*/ 10662081 h 10695515"/>
              <a:gd name="connsiteX17" fmla="*/ 4086315 w 4124033"/>
              <a:gd name="connsiteY17" fmla="*/ 10695514 h 10695515"/>
              <a:gd name="connsiteX18" fmla="*/ 4068808 w 4124033"/>
              <a:gd name="connsiteY18" fmla="*/ 10695514 h 10695515"/>
              <a:gd name="connsiteX19" fmla="*/ 4068808 w 4124033"/>
              <a:gd name="connsiteY19" fmla="*/ 10695515 h 10695515"/>
              <a:gd name="connsiteX20" fmla="*/ 64060 w 4124033"/>
              <a:gd name="connsiteY20" fmla="*/ 10695515 h 10695515"/>
              <a:gd name="connsiteX21" fmla="*/ 26587 w 4124033"/>
              <a:gd name="connsiteY21" fmla="*/ 10659953 h 10695515"/>
              <a:gd name="connsiteX22" fmla="*/ 26587 w 4124033"/>
              <a:gd name="connsiteY22" fmla="*/ 9043781 h 10695515"/>
              <a:gd name="connsiteX23" fmla="*/ 16043 w 4124033"/>
              <a:gd name="connsiteY23" fmla="*/ 8991028 h 10695515"/>
              <a:gd name="connsiteX24" fmla="*/ 26587 w 4124033"/>
              <a:gd name="connsiteY24" fmla="*/ 8936768 h 10695515"/>
              <a:gd name="connsiteX25" fmla="*/ 26587 w 4124033"/>
              <a:gd name="connsiteY25" fmla="*/ 8213677 h 10695515"/>
              <a:gd name="connsiteX26" fmla="*/ 26587 w 4124033"/>
              <a:gd name="connsiteY26" fmla="*/ 8117697 h 10695515"/>
              <a:gd name="connsiteX27" fmla="*/ 15349 w 4124033"/>
              <a:gd name="connsiteY27" fmla="*/ 8064088 h 10695515"/>
              <a:gd name="connsiteX28" fmla="*/ 2471 w 4124033"/>
              <a:gd name="connsiteY28" fmla="*/ 8009276 h 10695515"/>
              <a:gd name="connsiteX0" fmla="*/ 14853 w 4123537"/>
              <a:gd name="connsiteY0" fmla="*/ 8064088 h 10695515"/>
              <a:gd name="connsiteX1" fmla="*/ 0 w 4123537"/>
              <a:gd name="connsiteY1" fmla="*/ 7844441 h 10695515"/>
              <a:gd name="connsiteX2" fmla="*/ 8143 w 4123537"/>
              <a:gd name="connsiteY2" fmla="*/ 7790887 h 10695515"/>
              <a:gd name="connsiteX3" fmla="*/ 15646 w 4123537"/>
              <a:gd name="connsiteY3" fmla="*/ 7712540 h 10695515"/>
              <a:gd name="connsiteX4" fmla="*/ 23642 w 4123537"/>
              <a:gd name="connsiteY4" fmla="*/ 7658609 h 10695515"/>
              <a:gd name="connsiteX5" fmla="*/ 26091 w 4123537"/>
              <a:gd name="connsiteY5" fmla="*/ 7648210 h 10695515"/>
              <a:gd name="connsiteX6" fmla="*/ 26091 w 4123537"/>
              <a:gd name="connsiteY6" fmla="*/ 7295316 h 10695515"/>
              <a:gd name="connsiteX7" fmla="*/ 23354 w 4123537"/>
              <a:gd name="connsiteY7" fmla="*/ 7269284 h 10695515"/>
              <a:gd name="connsiteX8" fmla="*/ 26091 w 4123537"/>
              <a:gd name="connsiteY8" fmla="*/ 7181458 h 10695515"/>
              <a:gd name="connsiteX9" fmla="*/ 22363 w 4123537"/>
              <a:gd name="connsiteY9" fmla="*/ 7168704 h 10695515"/>
              <a:gd name="connsiteX10" fmla="*/ 26091 w 4123537"/>
              <a:gd name="connsiteY10" fmla="*/ 7082840 h 10695515"/>
              <a:gd name="connsiteX11" fmla="*/ 17480 w 4123537"/>
              <a:gd name="connsiteY11" fmla="*/ 40543 h 10695515"/>
              <a:gd name="connsiteX12" fmla="*/ 42723 w 4123537"/>
              <a:gd name="connsiteY12" fmla="*/ 4670 h 10695515"/>
              <a:gd name="connsiteX13" fmla="*/ 63578 w 4123537"/>
              <a:gd name="connsiteY13" fmla="*/ 37 h 10695515"/>
              <a:gd name="connsiteX14" fmla="*/ 4085820 w 4123537"/>
              <a:gd name="connsiteY14" fmla="*/ 0 h 10695515"/>
              <a:gd name="connsiteX15" fmla="*/ 4119347 w 4123537"/>
              <a:gd name="connsiteY15" fmla="*/ 33528 h 10695515"/>
              <a:gd name="connsiteX16" fmla="*/ 4119346 w 4123537"/>
              <a:gd name="connsiteY16" fmla="*/ 10662081 h 10695515"/>
              <a:gd name="connsiteX17" fmla="*/ 4085819 w 4123537"/>
              <a:gd name="connsiteY17" fmla="*/ 10695514 h 10695515"/>
              <a:gd name="connsiteX18" fmla="*/ 4068312 w 4123537"/>
              <a:gd name="connsiteY18" fmla="*/ 10695514 h 10695515"/>
              <a:gd name="connsiteX19" fmla="*/ 4068312 w 4123537"/>
              <a:gd name="connsiteY19" fmla="*/ 10695515 h 10695515"/>
              <a:gd name="connsiteX20" fmla="*/ 63564 w 4123537"/>
              <a:gd name="connsiteY20" fmla="*/ 10695515 h 10695515"/>
              <a:gd name="connsiteX21" fmla="*/ 26091 w 4123537"/>
              <a:gd name="connsiteY21" fmla="*/ 10659953 h 10695515"/>
              <a:gd name="connsiteX22" fmla="*/ 26091 w 4123537"/>
              <a:gd name="connsiteY22" fmla="*/ 9043781 h 10695515"/>
              <a:gd name="connsiteX23" fmla="*/ 15547 w 4123537"/>
              <a:gd name="connsiteY23" fmla="*/ 8991028 h 10695515"/>
              <a:gd name="connsiteX24" fmla="*/ 26091 w 4123537"/>
              <a:gd name="connsiteY24" fmla="*/ 8936768 h 10695515"/>
              <a:gd name="connsiteX25" fmla="*/ 26091 w 4123537"/>
              <a:gd name="connsiteY25" fmla="*/ 8213677 h 10695515"/>
              <a:gd name="connsiteX26" fmla="*/ 26091 w 4123537"/>
              <a:gd name="connsiteY26" fmla="*/ 8117697 h 10695515"/>
              <a:gd name="connsiteX27" fmla="*/ 14853 w 4123537"/>
              <a:gd name="connsiteY27" fmla="*/ 8064088 h 10695515"/>
              <a:gd name="connsiteX0" fmla="*/ 6714 w 4115398"/>
              <a:gd name="connsiteY0" fmla="*/ 8064088 h 10695515"/>
              <a:gd name="connsiteX1" fmla="*/ 4 w 4115398"/>
              <a:gd name="connsiteY1" fmla="*/ 7790887 h 10695515"/>
              <a:gd name="connsiteX2" fmla="*/ 7507 w 4115398"/>
              <a:gd name="connsiteY2" fmla="*/ 7712540 h 10695515"/>
              <a:gd name="connsiteX3" fmla="*/ 15503 w 4115398"/>
              <a:gd name="connsiteY3" fmla="*/ 7658609 h 10695515"/>
              <a:gd name="connsiteX4" fmla="*/ 17952 w 4115398"/>
              <a:gd name="connsiteY4" fmla="*/ 7648210 h 10695515"/>
              <a:gd name="connsiteX5" fmla="*/ 17952 w 4115398"/>
              <a:gd name="connsiteY5" fmla="*/ 7295316 h 10695515"/>
              <a:gd name="connsiteX6" fmla="*/ 15215 w 4115398"/>
              <a:gd name="connsiteY6" fmla="*/ 7269284 h 10695515"/>
              <a:gd name="connsiteX7" fmla="*/ 17952 w 4115398"/>
              <a:gd name="connsiteY7" fmla="*/ 7181458 h 10695515"/>
              <a:gd name="connsiteX8" fmla="*/ 14224 w 4115398"/>
              <a:gd name="connsiteY8" fmla="*/ 7168704 h 10695515"/>
              <a:gd name="connsiteX9" fmla="*/ 17952 w 4115398"/>
              <a:gd name="connsiteY9" fmla="*/ 7082840 h 10695515"/>
              <a:gd name="connsiteX10" fmla="*/ 9341 w 4115398"/>
              <a:gd name="connsiteY10" fmla="*/ 40543 h 10695515"/>
              <a:gd name="connsiteX11" fmla="*/ 34584 w 4115398"/>
              <a:gd name="connsiteY11" fmla="*/ 4670 h 10695515"/>
              <a:gd name="connsiteX12" fmla="*/ 55439 w 4115398"/>
              <a:gd name="connsiteY12" fmla="*/ 37 h 10695515"/>
              <a:gd name="connsiteX13" fmla="*/ 4077681 w 4115398"/>
              <a:gd name="connsiteY13" fmla="*/ 0 h 10695515"/>
              <a:gd name="connsiteX14" fmla="*/ 4111208 w 4115398"/>
              <a:gd name="connsiteY14" fmla="*/ 33528 h 10695515"/>
              <a:gd name="connsiteX15" fmla="*/ 4111207 w 4115398"/>
              <a:gd name="connsiteY15" fmla="*/ 10662081 h 10695515"/>
              <a:gd name="connsiteX16" fmla="*/ 4077680 w 4115398"/>
              <a:gd name="connsiteY16" fmla="*/ 10695514 h 10695515"/>
              <a:gd name="connsiteX17" fmla="*/ 4060173 w 4115398"/>
              <a:gd name="connsiteY17" fmla="*/ 10695514 h 10695515"/>
              <a:gd name="connsiteX18" fmla="*/ 4060173 w 4115398"/>
              <a:gd name="connsiteY18" fmla="*/ 10695515 h 10695515"/>
              <a:gd name="connsiteX19" fmla="*/ 55425 w 4115398"/>
              <a:gd name="connsiteY19" fmla="*/ 10695515 h 10695515"/>
              <a:gd name="connsiteX20" fmla="*/ 17952 w 4115398"/>
              <a:gd name="connsiteY20" fmla="*/ 10659953 h 10695515"/>
              <a:gd name="connsiteX21" fmla="*/ 17952 w 4115398"/>
              <a:gd name="connsiteY21" fmla="*/ 9043781 h 10695515"/>
              <a:gd name="connsiteX22" fmla="*/ 7408 w 4115398"/>
              <a:gd name="connsiteY22" fmla="*/ 8991028 h 10695515"/>
              <a:gd name="connsiteX23" fmla="*/ 17952 w 4115398"/>
              <a:gd name="connsiteY23" fmla="*/ 8936768 h 10695515"/>
              <a:gd name="connsiteX24" fmla="*/ 17952 w 4115398"/>
              <a:gd name="connsiteY24" fmla="*/ 8213677 h 10695515"/>
              <a:gd name="connsiteX25" fmla="*/ 17952 w 4115398"/>
              <a:gd name="connsiteY25" fmla="*/ 8117697 h 10695515"/>
              <a:gd name="connsiteX26" fmla="*/ 6714 w 4115398"/>
              <a:gd name="connsiteY26" fmla="*/ 8064088 h 10695515"/>
              <a:gd name="connsiteX0" fmla="*/ 293 w 4108977"/>
              <a:gd name="connsiteY0" fmla="*/ 8064088 h 10695515"/>
              <a:gd name="connsiteX1" fmla="*/ 18363 w 4108977"/>
              <a:gd name="connsiteY1" fmla="*/ 7826418 h 10695515"/>
              <a:gd name="connsiteX2" fmla="*/ 1086 w 4108977"/>
              <a:gd name="connsiteY2" fmla="*/ 7712540 h 10695515"/>
              <a:gd name="connsiteX3" fmla="*/ 9082 w 4108977"/>
              <a:gd name="connsiteY3" fmla="*/ 7658609 h 10695515"/>
              <a:gd name="connsiteX4" fmla="*/ 11531 w 4108977"/>
              <a:gd name="connsiteY4" fmla="*/ 7648210 h 10695515"/>
              <a:gd name="connsiteX5" fmla="*/ 11531 w 4108977"/>
              <a:gd name="connsiteY5" fmla="*/ 7295316 h 10695515"/>
              <a:gd name="connsiteX6" fmla="*/ 8794 w 4108977"/>
              <a:gd name="connsiteY6" fmla="*/ 7269284 h 10695515"/>
              <a:gd name="connsiteX7" fmla="*/ 11531 w 4108977"/>
              <a:gd name="connsiteY7" fmla="*/ 7181458 h 10695515"/>
              <a:gd name="connsiteX8" fmla="*/ 7803 w 4108977"/>
              <a:gd name="connsiteY8" fmla="*/ 7168704 h 10695515"/>
              <a:gd name="connsiteX9" fmla="*/ 11531 w 4108977"/>
              <a:gd name="connsiteY9" fmla="*/ 7082840 h 10695515"/>
              <a:gd name="connsiteX10" fmla="*/ 2920 w 4108977"/>
              <a:gd name="connsiteY10" fmla="*/ 40543 h 10695515"/>
              <a:gd name="connsiteX11" fmla="*/ 28163 w 4108977"/>
              <a:gd name="connsiteY11" fmla="*/ 4670 h 10695515"/>
              <a:gd name="connsiteX12" fmla="*/ 49018 w 4108977"/>
              <a:gd name="connsiteY12" fmla="*/ 37 h 10695515"/>
              <a:gd name="connsiteX13" fmla="*/ 4071260 w 4108977"/>
              <a:gd name="connsiteY13" fmla="*/ 0 h 10695515"/>
              <a:gd name="connsiteX14" fmla="*/ 4104787 w 4108977"/>
              <a:gd name="connsiteY14" fmla="*/ 33528 h 10695515"/>
              <a:gd name="connsiteX15" fmla="*/ 4104786 w 4108977"/>
              <a:gd name="connsiteY15" fmla="*/ 10662081 h 10695515"/>
              <a:gd name="connsiteX16" fmla="*/ 4071259 w 4108977"/>
              <a:gd name="connsiteY16" fmla="*/ 10695514 h 10695515"/>
              <a:gd name="connsiteX17" fmla="*/ 4053752 w 4108977"/>
              <a:gd name="connsiteY17" fmla="*/ 10695514 h 10695515"/>
              <a:gd name="connsiteX18" fmla="*/ 4053752 w 4108977"/>
              <a:gd name="connsiteY18" fmla="*/ 10695515 h 10695515"/>
              <a:gd name="connsiteX19" fmla="*/ 49004 w 4108977"/>
              <a:gd name="connsiteY19" fmla="*/ 10695515 h 10695515"/>
              <a:gd name="connsiteX20" fmla="*/ 11531 w 4108977"/>
              <a:gd name="connsiteY20" fmla="*/ 10659953 h 10695515"/>
              <a:gd name="connsiteX21" fmla="*/ 11531 w 4108977"/>
              <a:gd name="connsiteY21" fmla="*/ 9043781 h 10695515"/>
              <a:gd name="connsiteX22" fmla="*/ 987 w 4108977"/>
              <a:gd name="connsiteY22" fmla="*/ 8991028 h 10695515"/>
              <a:gd name="connsiteX23" fmla="*/ 11531 w 4108977"/>
              <a:gd name="connsiteY23" fmla="*/ 8936768 h 10695515"/>
              <a:gd name="connsiteX24" fmla="*/ 11531 w 4108977"/>
              <a:gd name="connsiteY24" fmla="*/ 8213677 h 10695515"/>
              <a:gd name="connsiteX25" fmla="*/ 11531 w 4108977"/>
              <a:gd name="connsiteY25" fmla="*/ 8117697 h 10695515"/>
              <a:gd name="connsiteX26" fmla="*/ 293 w 4108977"/>
              <a:gd name="connsiteY26" fmla="*/ 8064088 h 10695515"/>
              <a:gd name="connsiteX0" fmla="*/ 10544 w 4107990"/>
              <a:gd name="connsiteY0" fmla="*/ 8117697 h 10695515"/>
              <a:gd name="connsiteX1" fmla="*/ 17376 w 4107990"/>
              <a:gd name="connsiteY1" fmla="*/ 7826418 h 10695515"/>
              <a:gd name="connsiteX2" fmla="*/ 99 w 4107990"/>
              <a:gd name="connsiteY2" fmla="*/ 7712540 h 10695515"/>
              <a:gd name="connsiteX3" fmla="*/ 8095 w 4107990"/>
              <a:gd name="connsiteY3" fmla="*/ 7658609 h 10695515"/>
              <a:gd name="connsiteX4" fmla="*/ 10544 w 4107990"/>
              <a:gd name="connsiteY4" fmla="*/ 7648210 h 10695515"/>
              <a:gd name="connsiteX5" fmla="*/ 10544 w 4107990"/>
              <a:gd name="connsiteY5" fmla="*/ 7295316 h 10695515"/>
              <a:gd name="connsiteX6" fmla="*/ 7807 w 4107990"/>
              <a:gd name="connsiteY6" fmla="*/ 7269284 h 10695515"/>
              <a:gd name="connsiteX7" fmla="*/ 10544 w 4107990"/>
              <a:gd name="connsiteY7" fmla="*/ 7181458 h 10695515"/>
              <a:gd name="connsiteX8" fmla="*/ 6816 w 4107990"/>
              <a:gd name="connsiteY8" fmla="*/ 7168704 h 10695515"/>
              <a:gd name="connsiteX9" fmla="*/ 10544 w 4107990"/>
              <a:gd name="connsiteY9" fmla="*/ 7082840 h 10695515"/>
              <a:gd name="connsiteX10" fmla="*/ 1933 w 4107990"/>
              <a:gd name="connsiteY10" fmla="*/ 40543 h 10695515"/>
              <a:gd name="connsiteX11" fmla="*/ 27176 w 4107990"/>
              <a:gd name="connsiteY11" fmla="*/ 4670 h 10695515"/>
              <a:gd name="connsiteX12" fmla="*/ 48031 w 4107990"/>
              <a:gd name="connsiteY12" fmla="*/ 37 h 10695515"/>
              <a:gd name="connsiteX13" fmla="*/ 4070273 w 4107990"/>
              <a:gd name="connsiteY13" fmla="*/ 0 h 10695515"/>
              <a:gd name="connsiteX14" fmla="*/ 4103800 w 4107990"/>
              <a:gd name="connsiteY14" fmla="*/ 33528 h 10695515"/>
              <a:gd name="connsiteX15" fmla="*/ 4103799 w 4107990"/>
              <a:gd name="connsiteY15" fmla="*/ 10662081 h 10695515"/>
              <a:gd name="connsiteX16" fmla="*/ 4070272 w 4107990"/>
              <a:gd name="connsiteY16" fmla="*/ 10695514 h 10695515"/>
              <a:gd name="connsiteX17" fmla="*/ 4052765 w 4107990"/>
              <a:gd name="connsiteY17" fmla="*/ 10695514 h 10695515"/>
              <a:gd name="connsiteX18" fmla="*/ 4052765 w 4107990"/>
              <a:gd name="connsiteY18" fmla="*/ 10695515 h 10695515"/>
              <a:gd name="connsiteX19" fmla="*/ 48017 w 4107990"/>
              <a:gd name="connsiteY19" fmla="*/ 10695515 h 10695515"/>
              <a:gd name="connsiteX20" fmla="*/ 10544 w 4107990"/>
              <a:gd name="connsiteY20" fmla="*/ 10659953 h 10695515"/>
              <a:gd name="connsiteX21" fmla="*/ 10544 w 4107990"/>
              <a:gd name="connsiteY21" fmla="*/ 9043781 h 10695515"/>
              <a:gd name="connsiteX22" fmla="*/ 0 w 4107990"/>
              <a:gd name="connsiteY22" fmla="*/ 8991028 h 10695515"/>
              <a:gd name="connsiteX23" fmla="*/ 10544 w 4107990"/>
              <a:gd name="connsiteY23" fmla="*/ 8936768 h 10695515"/>
              <a:gd name="connsiteX24" fmla="*/ 10544 w 4107990"/>
              <a:gd name="connsiteY24" fmla="*/ 8213677 h 10695515"/>
              <a:gd name="connsiteX25" fmla="*/ 10544 w 4107990"/>
              <a:gd name="connsiteY25" fmla="*/ 8117697 h 10695515"/>
              <a:gd name="connsiteX0" fmla="*/ 10445 w 4107891"/>
              <a:gd name="connsiteY0" fmla="*/ 8117697 h 10695515"/>
              <a:gd name="connsiteX1" fmla="*/ 17277 w 4107891"/>
              <a:gd name="connsiteY1" fmla="*/ 7826418 h 10695515"/>
              <a:gd name="connsiteX2" fmla="*/ 0 w 4107891"/>
              <a:gd name="connsiteY2" fmla="*/ 7712540 h 10695515"/>
              <a:gd name="connsiteX3" fmla="*/ 7996 w 4107891"/>
              <a:gd name="connsiteY3" fmla="*/ 7658609 h 10695515"/>
              <a:gd name="connsiteX4" fmla="*/ 10445 w 4107891"/>
              <a:gd name="connsiteY4" fmla="*/ 7648210 h 10695515"/>
              <a:gd name="connsiteX5" fmla="*/ 10445 w 4107891"/>
              <a:gd name="connsiteY5" fmla="*/ 7295316 h 10695515"/>
              <a:gd name="connsiteX6" fmla="*/ 7708 w 4107891"/>
              <a:gd name="connsiteY6" fmla="*/ 7269284 h 10695515"/>
              <a:gd name="connsiteX7" fmla="*/ 10445 w 4107891"/>
              <a:gd name="connsiteY7" fmla="*/ 7181458 h 10695515"/>
              <a:gd name="connsiteX8" fmla="*/ 6717 w 4107891"/>
              <a:gd name="connsiteY8" fmla="*/ 7168704 h 10695515"/>
              <a:gd name="connsiteX9" fmla="*/ 10445 w 4107891"/>
              <a:gd name="connsiteY9" fmla="*/ 7082840 h 10695515"/>
              <a:gd name="connsiteX10" fmla="*/ 1834 w 4107891"/>
              <a:gd name="connsiteY10" fmla="*/ 40543 h 10695515"/>
              <a:gd name="connsiteX11" fmla="*/ 27077 w 4107891"/>
              <a:gd name="connsiteY11" fmla="*/ 4670 h 10695515"/>
              <a:gd name="connsiteX12" fmla="*/ 47932 w 4107891"/>
              <a:gd name="connsiteY12" fmla="*/ 37 h 10695515"/>
              <a:gd name="connsiteX13" fmla="*/ 4070174 w 4107891"/>
              <a:gd name="connsiteY13" fmla="*/ 0 h 10695515"/>
              <a:gd name="connsiteX14" fmla="*/ 4103701 w 4107891"/>
              <a:gd name="connsiteY14" fmla="*/ 33528 h 10695515"/>
              <a:gd name="connsiteX15" fmla="*/ 4103700 w 4107891"/>
              <a:gd name="connsiteY15" fmla="*/ 10662081 h 10695515"/>
              <a:gd name="connsiteX16" fmla="*/ 4070173 w 4107891"/>
              <a:gd name="connsiteY16" fmla="*/ 10695514 h 10695515"/>
              <a:gd name="connsiteX17" fmla="*/ 4052666 w 4107891"/>
              <a:gd name="connsiteY17" fmla="*/ 10695514 h 10695515"/>
              <a:gd name="connsiteX18" fmla="*/ 4052666 w 4107891"/>
              <a:gd name="connsiteY18" fmla="*/ 10695515 h 10695515"/>
              <a:gd name="connsiteX19" fmla="*/ 47918 w 4107891"/>
              <a:gd name="connsiteY19" fmla="*/ 10695515 h 10695515"/>
              <a:gd name="connsiteX20" fmla="*/ 10445 w 4107891"/>
              <a:gd name="connsiteY20" fmla="*/ 10659953 h 10695515"/>
              <a:gd name="connsiteX21" fmla="*/ 10445 w 4107891"/>
              <a:gd name="connsiteY21" fmla="*/ 9043781 h 10695515"/>
              <a:gd name="connsiteX22" fmla="*/ 10445 w 4107891"/>
              <a:gd name="connsiteY22" fmla="*/ 8936768 h 10695515"/>
              <a:gd name="connsiteX23" fmla="*/ 10445 w 4107891"/>
              <a:gd name="connsiteY23" fmla="*/ 8213677 h 10695515"/>
              <a:gd name="connsiteX24" fmla="*/ 10445 w 4107891"/>
              <a:gd name="connsiteY24" fmla="*/ 8117697 h 10695515"/>
              <a:gd name="connsiteX0" fmla="*/ 10445 w 4107891"/>
              <a:gd name="connsiteY0" fmla="*/ 8117697 h 10695515"/>
              <a:gd name="connsiteX1" fmla="*/ 17277 w 4107891"/>
              <a:gd name="connsiteY1" fmla="*/ 7826418 h 10695515"/>
              <a:gd name="connsiteX2" fmla="*/ 0 w 4107891"/>
              <a:gd name="connsiteY2" fmla="*/ 7712540 h 10695515"/>
              <a:gd name="connsiteX3" fmla="*/ 7996 w 4107891"/>
              <a:gd name="connsiteY3" fmla="*/ 7658609 h 10695515"/>
              <a:gd name="connsiteX4" fmla="*/ 10445 w 4107891"/>
              <a:gd name="connsiteY4" fmla="*/ 7648210 h 10695515"/>
              <a:gd name="connsiteX5" fmla="*/ 10445 w 4107891"/>
              <a:gd name="connsiteY5" fmla="*/ 7295316 h 10695515"/>
              <a:gd name="connsiteX6" fmla="*/ 7708 w 4107891"/>
              <a:gd name="connsiteY6" fmla="*/ 7269284 h 10695515"/>
              <a:gd name="connsiteX7" fmla="*/ 10445 w 4107891"/>
              <a:gd name="connsiteY7" fmla="*/ 7181458 h 10695515"/>
              <a:gd name="connsiteX8" fmla="*/ 6717 w 4107891"/>
              <a:gd name="connsiteY8" fmla="*/ 7168704 h 10695515"/>
              <a:gd name="connsiteX9" fmla="*/ 10445 w 4107891"/>
              <a:gd name="connsiteY9" fmla="*/ 7082840 h 10695515"/>
              <a:gd name="connsiteX10" fmla="*/ 1834 w 4107891"/>
              <a:gd name="connsiteY10" fmla="*/ 40543 h 10695515"/>
              <a:gd name="connsiteX11" fmla="*/ 27077 w 4107891"/>
              <a:gd name="connsiteY11" fmla="*/ 4670 h 10695515"/>
              <a:gd name="connsiteX12" fmla="*/ 47932 w 4107891"/>
              <a:gd name="connsiteY12" fmla="*/ 37 h 10695515"/>
              <a:gd name="connsiteX13" fmla="*/ 4070174 w 4107891"/>
              <a:gd name="connsiteY13" fmla="*/ 0 h 10695515"/>
              <a:gd name="connsiteX14" fmla="*/ 4103701 w 4107891"/>
              <a:gd name="connsiteY14" fmla="*/ 33528 h 10695515"/>
              <a:gd name="connsiteX15" fmla="*/ 4103700 w 4107891"/>
              <a:gd name="connsiteY15" fmla="*/ 10662081 h 10695515"/>
              <a:gd name="connsiteX16" fmla="*/ 4070173 w 4107891"/>
              <a:gd name="connsiteY16" fmla="*/ 10695514 h 10695515"/>
              <a:gd name="connsiteX17" fmla="*/ 4052666 w 4107891"/>
              <a:gd name="connsiteY17" fmla="*/ 10695514 h 10695515"/>
              <a:gd name="connsiteX18" fmla="*/ 4052666 w 4107891"/>
              <a:gd name="connsiteY18" fmla="*/ 10695515 h 10695515"/>
              <a:gd name="connsiteX19" fmla="*/ 47918 w 4107891"/>
              <a:gd name="connsiteY19" fmla="*/ 10695515 h 10695515"/>
              <a:gd name="connsiteX20" fmla="*/ 10445 w 4107891"/>
              <a:gd name="connsiteY20" fmla="*/ 10659953 h 10695515"/>
              <a:gd name="connsiteX21" fmla="*/ 10445 w 4107891"/>
              <a:gd name="connsiteY21" fmla="*/ 9043781 h 10695515"/>
              <a:gd name="connsiteX22" fmla="*/ 10445 w 4107891"/>
              <a:gd name="connsiteY22" fmla="*/ 8213677 h 10695515"/>
              <a:gd name="connsiteX23" fmla="*/ 10445 w 4107891"/>
              <a:gd name="connsiteY23" fmla="*/ 8117697 h 10695515"/>
              <a:gd name="connsiteX0" fmla="*/ 10445 w 4107891"/>
              <a:gd name="connsiteY0" fmla="*/ 8117697 h 10695515"/>
              <a:gd name="connsiteX1" fmla="*/ 17277 w 4107891"/>
              <a:gd name="connsiteY1" fmla="*/ 7826418 h 10695515"/>
              <a:gd name="connsiteX2" fmla="*/ 0 w 4107891"/>
              <a:gd name="connsiteY2" fmla="*/ 7712540 h 10695515"/>
              <a:gd name="connsiteX3" fmla="*/ 7996 w 4107891"/>
              <a:gd name="connsiteY3" fmla="*/ 7658609 h 10695515"/>
              <a:gd name="connsiteX4" fmla="*/ 10445 w 4107891"/>
              <a:gd name="connsiteY4" fmla="*/ 7648210 h 10695515"/>
              <a:gd name="connsiteX5" fmla="*/ 10445 w 4107891"/>
              <a:gd name="connsiteY5" fmla="*/ 7295316 h 10695515"/>
              <a:gd name="connsiteX6" fmla="*/ 7708 w 4107891"/>
              <a:gd name="connsiteY6" fmla="*/ 7269284 h 10695515"/>
              <a:gd name="connsiteX7" fmla="*/ 10445 w 4107891"/>
              <a:gd name="connsiteY7" fmla="*/ 7181458 h 10695515"/>
              <a:gd name="connsiteX8" fmla="*/ 6717 w 4107891"/>
              <a:gd name="connsiteY8" fmla="*/ 7168704 h 10695515"/>
              <a:gd name="connsiteX9" fmla="*/ 10445 w 4107891"/>
              <a:gd name="connsiteY9" fmla="*/ 7082840 h 10695515"/>
              <a:gd name="connsiteX10" fmla="*/ 1834 w 4107891"/>
              <a:gd name="connsiteY10" fmla="*/ 40543 h 10695515"/>
              <a:gd name="connsiteX11" fmla="*/ 27077 w 4107891"/>
              <a:gd name="connsiteY11" fmla="*/ 4670 h 10695515"/>
              <a:gd name="connsiteX12" fmla="*/ 47932 w 4107891"/>
              <a:gd name="connsiteY12" fmla="*/ 37 h 10695515"/>
              <a:gd name="connsiteX13" fmla="*/ 4070174 w 4107891"/>
              <a:gd name="connsiteY13" fmla="*/ 0 h 10695515"/>
              <a:gd name="connsiteX14" fmla="*/ 4103701 w 4107891"/>
              <a:gd name="connsiteY14" fmla="*/ 33528 h 10695515"/>
              <a:gd name="connsiteX15" fmla="*/ 4103700 w 4107891"/>
              <a:gd name="connsiteY15" fmla="*/ 10662081 h 10695515"/>
              <a:gd name="connsiteX16" fmla="*/ 4070173 w 4107891"/>
              <a:gd name="connsiteY16" fmla="*/ 10695514 h 10695515"/>
              <a:gd name="connsiteX17" fmla="*/ 4052666 w 4107891"/>
              <a:gd name="connsiteY17" fmla="*/ 10695514 h 10695515"/>
              <a:gd name="connsiteX18" fmla="*/ 4052666 w 4107891"/>
              <a:gd name="connsiteY18" fmla="*/ 10695515 h 10695515"/>
              <a:gd name="connsiteX19" fmla="*/ 47918 w 4107891"/>
              <a:gd name="connsiteY19" fmla="*/ 10695515 h 10695515"/>
              <a:gd name="connsiteX20" fmla="*/ 10445 w 4107891"/>
              <a:gd name="connsiteY20" fmla="*/ 10659953 h 10695515"/>
              <a:gd name="connsiteX21" fmla="*/ 10445 w 4107891"/>
              <a:gd name="connsiteY21" fmla="*/ 8213677 h 10695515"/>
              <a:gd name="connsiteX22" fmla="*/ 10445 w 4107891"/>
              <a:gd name="connsiteY22" fmla="*/ 8117697 h 10695515"/>
              <a:gd name="connsiteX0" fmla="*/ 9074 w 4106520"/>
              <a:gd name="connsiteY0" fmla="*/ 8117697 h 10695515"/>
              <a:gd name="connsiteX1" fmla="*/ 15906 w 4106520"/>
              <a:gd name="connsiteY1" fmla="*/ 7826418 h 10695515"/>
              <a:gd name="connsiteX2" fmla="*/ 6625 w 4106520"/>
              <a:gd name="connsiteY2" fmla="*/ 7658609 h 10695515"/>
              <a:gd name="connsiteX3" fmla="*/ 9074 w 4106520"/>
              <a:gd name="connsiteY3" fmla="*/ 7648210 h 10695515"/>
              <a:gd name="connsiteX4" fmla="*/ 9074 w 4106520"/>
              <a:gd name="connsiteY4" fmla="*/ 7295316 h 10695515"/>
              <a:gd name="connsiteX5" fmla="*/ 6337 w 4106520"/>
              <a:gd name="connsiteY5" fmla="*/ 7269284 h 10695515"/>
              <a:gd name="connsiteX6" fmla="*/ 9074 w 4106520"/>
              <a:gd name="connsiteY6" fmla="*/ 7181458 h 10695515"/>
              <a:gd name="connsiteX7" fmla="*/ 5346 w 4106520"/>
              <a:gd name="connsiteY7" fmla="*/ 7168704 h 10695515"/>
              <a:gd name="connsiteX8" fmla="*/ 9074 w 4106520"/>
              <a:gd name="connsiteY8" fmla="*/ 7082840 h 10695515"/>
              <a:gd name="connsiteX9" fmla="*/ 463 w 4106520"/>
              <a:gd name="connsiteY9" fmla="*/ 40543 h 10695515"/>
              <a:gd name="connsiteX10" fmla="*/ 25706 w 4106520"/>
              <a:gd name="connsiteY10" fmla="*/ 4670 h 10695515"/>
              <a:gd name="connsiteX11" fmla="*/ 46561 w 4106520"/>
              <a:gd name="connsiteY11" fmla="*/ 37 h 10695515"/>
              <a:gd name="connsiteX12" fmla="*/ 4068803 w 4106520"/>
              <a:gd name="connsiteY12" fmla="*/ 0 h 10695515"/>
              <a:gd name="connsiteX13" fmla="*/ 4102330 w 4106520"/>
              <a:gd name="connsiteY13" fmla="*/ 33528 h 10695515"/>
              <a:gd name="connsiteX14" fmla="*/ 4102329 w 4106520"/>
              <a:gd name="connsiteY14" fmla="*/ 10662081 h 10695515"/>
              <a:gd name="connsiteX15" fmla="*/ 4068802 w 4106520"/>
              <a:gd name="connsiteY15" fmla="*/ 10695514 h 10695515"/>
              <a:gd name="connsiteX16" fmla="*/ 4051295 w 4106520"/>
              <a:gd name="connsiteY16" fmla="*/ 10695514 h 10695515"/>
              <a:gd name="connsiteX17" fmla="*/ 4051295 w 4106520"/>
              <a:gd name="connsiteY17" fmla="*/ 10695515 h 10695515"/>
              <a:gd name="connsiteX18" fmla="*/ 46547 w 4106520"/>
              <a:gd name="connsiteY18" fmla="*/ 10695515 h 10695515"/>
              <a:gd name="connsiteX19" fmla="*/ 9074 w 4106520"/>
              <a:gd name="connsiteY19" fmla="*/ 10659953 h 10695515"/>
              <a:gd name="connsiteX20" fmla="*/ 9074 w 4106520"/>
              <a:gd name="connsiteY20" fmla="*/ 8213677 h 10695515"/>
              <a:gd name="connsiteX21" fmla="*/ 9074 w 4106520"/>
              <a:gd name="connsiteY21" fmla="*/ 8117697 h 10695515"/>
              <a:gd name="connsiteX0" fmla="*/ 9074 w 4106520"/>
              <a:gd name="connsiteY0" fmla="*/ 8117697 h 10695515"/>
              <a:gd name="connsiteX1" fmla="*/ 15906 w 4106520"/>
              <a:gd name="connsiteY1" fmla="*/ 7826418 h 10695515"/>
              <a:gd name="connsiteX2" fmla="*/ 6625 w 4106520"/>
              <a:gd name="connsiteY2" fmla="*/ 7658609 h 10695515"/>
              <a:gd name="connsiteX3" fmla="*/ 9074 w 4106520"/>
              <a:gd name="connsiteY3" fmla="*/ 7295316 h 10695515"/>
              <a:gd name="connsiteX4" fmla="*/ 6337 w 4106520"/>
              <a:gd name="connsiteY4" fmla="*/ 7269284 h 10695515"/>
              <a:gd name="connsiteX5" fmla="*/ 9074 w 4106520"/>
              <a:gd name="connsiteY5" fmla="*/ 7181458 h 10695515"/>
              <a:gd name="connsiteX6" fmla="*/ 5346 w 4106520"/>
              <a:gd name="connsiteY6" fmla="*/ 7168704 h 10695515"/>
              <a:gd name="connsiteX7" fmla="*/ 9074 w 4106520"/>
              <a:gd name="connsiteY7" fmla="*/ 7082840 h 10695515"/>
              <a:gd name="connsiteX8" fmla="*/ 463 w 4106520"/>
              <a:gd name="connsiteY8" fmla="*/ 40543 h 10695515"/>
              <a:gd name="connsiteX9" fmla="*/ 25706 w 4106520"/>
              <a:gd name="connsiteY9" fmla="*/ 4670 h 10695515"/>
              <a:gd name="connsiteX10" fmla="*/ 46561 w 4106520"/>
              <a:gd name="connsiteY10" fmla="*/ 37 h 10695515"/>
              <a:gd name="connsiteX11" fmla="*/ 4068803 w 4106520"/>
              <a:gd name="connsiteY11" fmla="*/ 0 h 10695515"/>
              <a:gd name="connsiteX12" fmla="*/ 4102330 w 4106520"/>
              <a:gd name="connsiteY12" fmla="*/ 33528 h 10695515"/>
              <a:gd name="connsiteX13" fmla="*/ 4102329 w 4106520"/>
              <a:gd name="connsiteY13" fmla="*/ 10662081 h 10695515"/>
              <a:gd name="connsiteX14" fmla="*/ 4068802 w 4106520"/>
              <a:gd name="connsiteY14" fmla="*/ 10695514 h 10695515"/>
              <a:gd name="connsiteX15" fmla="*/ 4051295 w 4106520"/>
              <a:gd name="connsiteY15" fmla="*/ 10695514 h 10695515"/>
              <a:gd name="connsiteX16" fmla="*/ 4051295 w 4106520"/>
              <a:gd name="connsiteY16" fmla="*/ 10695515 h 10695515"/>
              <a:gd name="connsiteX17" fmla="*/ 46547 w 4106520"/>
              <a:gd name="connsiteY17" fmla="*/ 10695515 h 10695515"/>
              <a:gd name="connsiteX18" fmla="*/ 9074 w 4106520"/>
              <a:gd name="connsiteY18" fmla="*/ 10659953 h 10695515"/>
              <a:gd name="connsiteX19" fmla="*/ 9074 w 4106520"/>
              <a:gd name="connsiteY19" fmla="*/ 8213677 h 10695515"/>
              <a:gd name="connsiteX20" fmla="*/ 9074 w 4106520"/>
              <a:gd name="connsiteY20" fmla="*/ 8117697 h 10695515"/>
              <a:gd name="connsiteX0" fmla="*/ 9074 w 4106520"/>
              <a:gd name="connsiteY0" fmla="*/ 8117697 h 10695515"/>
              <a:gd name="connsiteX1" fmla="*/ 6625 w 4106520"/>
              <a:gd name="connsiteY1" fmla="*/ 7658609 h 10695515"/>
              <a:gd name="connsiteX2" fmla="*/ 9074 w 4106520"/>
              <a:gd name="connsiteY2" fmla="*/ 7295316 h 10695515"/>
              <a:gd name="connsiteX3" fmla="*/ 6337 w 4106520"/>
              <a:gd name="connsiteY3" fmla="*/ 7269284 h 10695515"/>
              <a:gd name="connsiteX4" fmla="*/ 9074 w 4106520"/>
              <a:gd name="connsiteY4" fmla="*/ 7181458 h 10695515"/>
              <a:gd name="connsiteX5" fmla="*/ 5346 w 4106520"/>
              <a:gd name="connsiteY5" fmla="*/ 7168704 h 10695515"/>
              <a:gd name="connsiteX6" fmla="*/ 9074 w 4106520"/>
              <a:gd name="connsiteY6" fmla="*/ 7082840 h 10695515"/>
              <a:gd name="connsiteX7" fmla="*/ 463 w 4106520"/>
              <a:gd name="connsiteY7" fmla="*/ 40543 h 10695515"/>
              <a:gd name="connsiteX8" fmla="*/ 25706 w 4106520"/>
              <a:gd name="connsiteY8" fmla="*/ 4670 h 10695515"/>
              <a:gd name="connsiteX9" fmla="*/ 46561 w 4106520"/>
              <a:gd name="connsiteY9" fmla="*/ 37 h 10695515"/>
              <a:gd name="connsiteX10" fmla="*/ 4068803 w 4106520"/>
              <a:gd name="connsiteY10" fmla="*/ 0 h 10695515"/>
              <a:gd name="connsiteX11" fmla="*/ 4102330 w 4106520"/>
              <a:gd name="connsiteY11" fmla="*/ 33528 h 10695515"/>
              <a:gd name="connsiteX12" fmla="*/ 4102329 w 4106520"/>
              <a:gd name="connsiteY12" fmla="*/ 10662081 h 10695515"/>
              <a:gd name="connsiteX13" fmla="*/ 4068802 w 4106520"/>
              <a:gd name="connsiteY13" fmla="*/ 10695514 h 10695515"/>
              <a:gd name="connsiteX14" fmla="*/ 4051295 w 4106520"/>
              <a:gd name="connsiteY14" fmla="*/ 10695514 h 10695515"/>
              <a:gd name="connsiteX15" fmla="*/ 4051295 w 4106520"/>
              <a:gd name="connsiteY15" fmla="*/ 10695515 h 10695515"/>
              <a:gd name="connsiteX16" fmla="*/ 46547 w 4106520"/>
              <a:gd name="connsiteY16" fmla="*/ 10695515 h 10695515"/>
              <a:gd name="connsiteX17" fmla="*/ 9074 w 4106520"/>
              <a:gd name="connsiteY17" fmla="*/ 10659953 h 10695515"/>
              <a:gd name="connsiteX18" fmla="*/ 9074 w 4106520"/>
              <a:gd name="connsiteY18" fmla="*/ 8213677 h 10695515"/>
              <a:gd name="connsiteX19" fmla="*/ 9074 w 4106520"/>
              <a:gd name="connsiteY19" fmla="*/ 8117697 h 10695515"/>
              <a:gd name="connsiteX0" fmla="*/ 9074 w 4106520"/>
              <a:gd name="connsiteY0" fmla="*/ 8117697 h 10695515"/>
              <a:gd name="connsiteX1" fmla="*/ 9074 w 4106520"/>
              <a:gd name="connsiteY1" fmla="*/ 7295316 h 10695515"/>
              <a:gd name="connsiteX2" fmla="*/ 6337 w 4106520"/>
              <a:gd name="connsiteY2" fmla="*/ 7269284 h 10695515"/>
              <a:gd name="connsiteX3" fmla="*/ 9074 w 4106520"/>
              <a:gd name="connsiteY3" fmla="*/ 7181458 h 10695515"/>
              <a:gd name="connsiteX4" fmla="*/ 5346 w 4106520"/>
              <a:gd name="connsiteY4" fmla="*/ 7168704 h 10695515"/>
              <a:gd name="connsiteX5" fmla="*/ 9074 w 4106520"/>
              <a:gd name="connsiteY5" fmla="*/ 7082840 h 10695515"/>
              <a:gd name="connsiteX6" fmla="*/ 463 w 4106520"/>
              <a:gd name="connsiteY6" fmla="*/ 40543 h 10695515"/>
              <a:gd name="connsiteX7" fmla="*/ 25706 w 4106520"/>
              <a:gd name="connsiteY7" fmla="*/ 4670 h 10695515"/>
              <a:gd name="connsiteX8" fmla="*/ 46561 w 4106520"/>
              <a:gd name="connsiteY8" fmla="*/ 37 h 10695515"/>
              <a:gd name="connsiteX9" fmla="*/ 4068803 w 4106520"/>
              <a:gd name="connsiteY9" fmla="*/ 0 h 10695515"/>
              <a:gd name="connsiteX10" fmla="*/ 4102330 w 4106520"/>
              <a:gd name="connsiteY10" fmla="*/ 33528 h 10695515"/>
              <a:gd name="connsiteX11" fmla="*/ 4102329 w 4106520"/>
              <a:gd name="connsiteY11" fmla="*/ 10662081 h 10695515"/>
              <a:gd name="connsiteX12" fmla="*/ 4068802 w 4106520"/>
              <a:gd name="connsiteY12" fmla="*/ 10695514 h 10695515"/>
              <a:gd name="connsiteX13" fmla="*/ 4051295 w 4106520"/>
              <a:gd name="connsiteY13" fmla="*/ 10695514 h 10695515"/>
              <a:gd name="connsiteX14" fmla="*/ 4051295 w 4106520"/>
              <a:gd name="connsiteY14" fmla="*/ 10695515 h 10695515"/>
              <a:gd name="connsiteX15" fmla="*/ 46547 w 4106520"/>
              <a:gd name="connsiteY15" fmla="*/ 10695515 h 10695515"/>
              <a:gd name="connsiteX16" fmla="*/ 9074 w 4106520"/>
              <a:gd name="connsiteY16" fmla="*/ 10659953 h 10695515"/>
              <a:gd name="connsiteX17" fmla="*/ 9074 w 4106520"/>
              <a:gd name="connsiteY17" fmla="*/ 8213677 h 10695515"/>
              <a:gd name="connsiteX18" fmla="*/ 9074 w 4106520"/>
              <a:gd name="connsiteY18" fmla="*/ 8117697 h 10695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106520" h="10695515">
                <a:moveTo>
                  <a:pt x="9074" y="8117697"/>
                </a:moveTo>
                <a:cubicBezTo>
                  <a:pt x="9074" y="7964637"/>
                  <a:pt x="9530" y="7436718"/>
                  <a:pt x="9074" y="7295316"/>
                </a:cubicBezTo>
                <a:lnTo>
                  <a:pt x="6337" y="7269284"/>
                </a:lnTo>
                <a:cubicBezTo>
                  <a:pt x="7249" y="7240009"/>
                  <a:pt x="8162" y="7210733"/>
                  <a:pt x="9074" y="7181458"/>
                </a:cubicBezTo>
                <a:lnTo>
                  <a:pt x="5346" y="7168704"/>
                </a:lnTo>
                <a:lnTo>
                  <a:pt x="9074" y="7082840"/>
                </a:lnTo>
                <a:cubicBezTo>
                  <a:pt x="8260" y="5894813"/>
                  <a:pt x="-2309" y="1220238"/>
                  <a:pt x="463" y="40543"/>
                </a:cubicBezTo>
                <a:cubicBezTo>
                  <a:pt x="8877" y="19945"/>
                  <a:pt x="11191" y="16628"/>
                  <a:pt x="25706" y="4670"/>
                </a:cubicBezTo>
                <a:lnTo>
                  <a:pt x="46561" y="37"/>
                </a:lnTo>
                <a:lnTo>
                  <a:pt x="4068803" y="0"/>
                </a:lnTo>
                <a:cubicBezTo>
                  <a:pt x="4087300" y="52"/>
                  <a:pt x="4102283" y="15032"/>
                  <a:pt x="4102330" y="33528"/>
                </a:cubicBezTo>
                <a:cubicBezTo>
                  <a:pt x="4107918" y="1810541"/>
                  <a:pt x="4107917" y="8885083"/>
                  <a:pt x="4102329" y="10662081"/>
                </a:cubicBezTo>
                <a:cubicBezTo>
                  <a:pt x="4102224" y="10680541"/>
                  <a:pt x="4087261" y="10695466"/>
                  <a:pt x="4068802" y="10695514"/>
                </a:cubicBezTo>
                <a:lnTo>
                  <a:pt x="4051295" y="10695514"/>
                </a:lnTo>
                <a:lnTo>
                  <a:pt x="4051295" y="10695515"/>
                </a:lnTo>
                <a:lnTo>
                  <a:pt x="46547" y="10695515"/>
                </a:lnTo>
                <a:cubicBezTo>
                  <a:pt x="25857" y="10695403"/>
                  <a:pt x="9128" y="10679532"/>
                  <a:pt x="9074" y="10659953"/>
                </a:cubicBezTo>
                <a:lnTo>
                  <a:pt x="9074" y="8213677"/>
                </a:lnTo>
                <a:lnTo>
                  <a:pt x="9074" y="8117697"/>
                </a:lnTo>
                <a:close/>
              </a:path>
            </a:pathLst>
          </a:custGeom>
          <a:solidFill>
            <a:srgbClr val="FFFFFF"/>
          </a:solidFill>
          <a:ln w="9525"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61983184-1252-16B9-CCD7-F7CEAC15C110}"/>
              </a:ext>
            </a:extLst>
          </p:cNvPr>
          <p:cNvSpPr>
            <a:spLocks noGrp="1"/>
          </p:cNvSpPr>
          <p:nvPr>
            <p:ph type="title"/>
          </p:nvPr>
        </p:nvSpPr>
        <p:spPr>
          <a:xfrm>
            <a:off x="2345635" y="3840480"/>
            <a:ext cx="8269356" cy="2256287"/>
          </a:xfrm>
        </p:spPr>
        <p:txBody>
          <a:bodyPr vert="horz" lIns="91440" tIns="45720" rIns="91440" bIns="45720" rtlCol="0" anchor="b">
            <a:normAutofit/>
          </a:bodyPr>
          <a:lstStyle/>
          <a:p>
            <a:pPr algn="r"/>
            <a:r>
              <a:rPr lang="en-US" sz="5400"/>
              <a:t>Collinearity</a:t>
            </a:r>
          </a:p>
        </p:txBody>
      </p:sp>
      <p:sp>
        <p:nvSpPr>
          <p:cNvPr id="24" name="Freeform: Shape 23">
            <a:extLst>
              <a:ext uri="{FF2B5EF4-FFF2-40B4-BE49-F238E27FC236}">
                <a16:creationId xmlns:a16="http://schemas.microsoft.com/office/drawing/2014/main" id="{165B8C92-2D61-44A2-857C-E6980C2A22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5287043">
            <a:off x="740665" y="-390458"/>
            <a:ext cx="464589" cy="1890251"/>
          </a:xfrm>
          <a:custGeom>
            <a:avLst/>
            <a:gdLst>
              <a:gd name="connsiteX0" fmla="*/ 0 w 555597"/>
              <a:gd name="connsiteY0" fmla="*/ 83880 h 1999290"/>
              <a:gd name="connsiteX1" fmla="*/ 49282 w 555597"/>
              <a:gd name="connsiteY1" fmla="*/ 71215 h 1999290"/>
              <a:gd name="connsiteX2" fmla="*/ 174397 w 555597"/>
              <a:gd name="connsiteY2" fmla="*/ 45224 h 1999290"/>
              <a:gd name="connsiteX3" fmla="*/ 242049 w 555597"/>
              <a:gd name="connsiteY3" fmla="*/ 54744 h 1999290"/>
              <a:gd name="connsiteX4" fmla="*/ 326503 w 555597"/>
              <a:gd name="connsiteY4" fmla="*/ 39434 h 1999290"/>
              <a:gd name="connsiteX5" fmla="*/ 343350 w 555597"/>
              <a:gd name="connsiteY5" fmla="*/ 40491 h 1999290"/>
              <a:gd name="connsiteX6" fmla="*/ 349790 w 555597"/>
              <a:gd name="connsiteY6" fmla="*/ 52348 h 1999290"/>
              <a:gd name="connsiteX7" fmla="*/ 355722 w 555597"/>
              <a:gd name="connsiteY7" fmla="*/ 54552 h 1999290"/>
              <a:gd name="connsiteX8" fmla="*/ 374741 w 555597"/>
              <a:gd name="connsiteY8" fmla="*/ 39676 h 1999290"/>
              <a:gd name="connsiteX9" fmla="*/ 469664 w 555597"/>
              <a:gd name="connsiteY9" fmla="*/ 48453 h 1999290"/>
              <a:gd name="connsiteX10" fmla="*/ 521607 w 555597"/>
              <a:gd name="connsiteY10" fmla="*/ 10408 h 1999290"/>
              <a:gd name="connsiteX11" fmla="*/ 555597 w 555597"/>
              <a:gd name="connsiteY11" fmla="*/ 0 h 1999290"/>
              <a:gd name="connsiteX12" fmla="*/ 555597 w 555597"/>
              <a:gd name="connsiteY12" fmla="*/ 1995494 h 1999290"/>
              <a:gd name="connsiteX13" fmla="*/ 537215 w 555597"/>
              <a:gd name="connsiteY13" fmla="*/ 1991185 h 1999290"/>
              <a:gd name="connsiteX14" fmla="*/ 479386 w 555597"/>
              <a:gd name="connsiteY14" fmla="*/ 1992931 h 1999290"/>
              <a:gd name="connsiteX15" fmla="*/ 462617 w 555597"/>
              <a:gd name="connsiteY15" fmla="*/ 1999290 h 1999290"/>
              <a:gd name="connsiteX16" fmla="*/ 420522 w 555597"/>
              <a:gd name="connsiteY16" fmla="*/ 1999290 h 1999290"/>
              <a:gd name="connsiteX17" fmla="*/ 382909 w 555597"/>
              <a:gd name="connsiteY17" fmla="*/ 1988738 h 1999290"/>
              <a:gd name="connsiteX18" fmla="*/ 295360 w 555597"/>
              <a:gd name="connsiteY18" fmla="*/ 1977122 h 1999290"/>
              <a:gd name="connsiteX19" fmla="*/ 256969 w 555597"/>
              <a:gd name="connsiteY19" fmla="*/ 1970444 h 1999290"/>
              <a:gd name="connsiteX20" fmla="*/ 227096 w 555597"/>
              <a:gd name="connsiteY20" fmla="*/ 1951548 h 1999290"/>
              <a:gd name="connsiteX21" fmla="*/ 222890 w 555597"/>
              <a:gd name="connsiteY21" fmla="*/ 1935696 h 1999290"/>
              <a:gd name="connsiteX22" fmla="*/ 202274 w 555597"/>
              <a:gd name="connsiteY22" fmla="*/ 1929911 h 1999290"/>
              <a:gd name="connsiteX23" fmla="*/ 197448 w 555597"/>
              <a:gd name="connsiteY23" fmla="*/ 1925621 h 1999290"/>
              <a:gd name="connsiteX24" fmla="*/ 169099 w 555597"/>
              <a:gd name="connsiteY24" fmla="*/ 1903786 h 1999290"/>
              <a:gd name="connsiteX25" fmla="*/ 92344 w 555597"/>
              <a:gd name="connsiteY25" fmla="*/ 1925464 h 1999290"/>
              <a:gd name="connsiteX26" fmla="*/ 11266 w 555597"/>
              <a:gd name="connsiteY26" fmla="*/ 1895947 h 1999290"/>
              <a:gd name="connsiteX27" fmla="*/ 0 w 555597"/>
              <a:gd name="connsiteY27" fmla="*/ 1893933 h 1999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55597" h="1999290">
                <a:moveTo>
                  <a:pt x="0" y="83880"/>
                </a:moveTo>
                <a:lnTo>
                  <a:pt x="49282" y="71215"/>
                </a:lnTo>
                <a:cubicBezTo>
                  <a:pt x="91656" y="63184"/>
                  <a:pt x="135655" y="58277"/>
                  <a:pt x="174397" y="45224"/>
                </a:cubicBezTo>
                <a:cubicBezTo>
                  <a:pt x="225837" y="94025"/>
                  <a:pt x="195077" y="47856"/>
                  <a:pt x="242049" y="54744"/>
                </a:cubicBezTo>
                <a:lnTo>
                  <a:pt x="326503" y="39434"/>
                </a:lnTo>
                <a:lnTo>
                  <a:pt x="343350" y="40491"/>
                </a:lnTo>
                <a:lnTo>
                  <a:pt x="349790" y="52348"/>
                </a:lnTo>
                <a:lnTo>
                  <a:pt x="355722" y="54552"/>
                </a:lnTo>
                <a:lnTo>
                  <a:pt x="374741" y="39676"/>
                </a:lnTo>
                <a:cubicBezTo>
                  <a:pt x="402796" y="31662"/>
                  <a:pt x="441033" y="50452"/>
                  <a:pt x="469664" y="48453"/>
                </a:cubicBezTo>
                <a:cubicBezTo>
                  <a:pt x="478380" y="29604"/>
                  <a:pt x="496522" y="19255"/>
                  <a:pt x="521607" y="10408"/>
                </a:cubicBezTo>
                <a:lnTo>
                  <a:pt x="555597" y="0"/>
                </a:lnTo>
                <a:lnTo>
                  <a:pt x="555597" y="1995494"/>
                </a:lnTo>
                <a:lnTo>
                  <a:pt x="537215" y="1991185"/>
                </a:lnTo>
                <a:cubicBezTo>
                  <a:pt x="514565" y="1988101"/>
                  <a:pt x="490837" y="1988688"/>
                  <a:pt x="479386" y="1992931"/>
                </a:cubicBezTo>
                <a:lnTo>
                  <a:pt x="462617" y="1999290"/>
                </a:lnTo>
                <a:lnTo>
                  <a:pt x="420522" y="1999290"/>
                </a:lnTo>
                <a:lnTo>
                  <a:pt x="382909" y="1988738"/>
                </a:lnTo>
                <a:cubicBezTo>
                  <a:pt x="350860" y="1976654"/>
                  <a:pt x="320299" y="1963332"/>
                  <a:pt x="295360" y="1977122"/>
                </a:cubicBezTo>
                <a:cubicBezTo>
                  <a:pt x="281004" y="1978006"/>
                  <a:pt x="268406" y="1975325"/>
                  <a:pt x="256969" y="1970444"/>
                </a:cubicBezTo>
                <a:lnTo>
                  <a:pt x="227096" y="1951548"/>
                </a:lnTo>
                <a:lnTo>
                  <a:pt x="222890" y="1935696"/>
                </a:lnTo>
                <a:lnTo>
                  <a:pt x="202274" y="1929911"/>
                </a:lnTo>
                <a:lnTo>
                  <a:pt x="197448" y="1925621"/>
                </a:lnTo>
                <a:cubicBezTo>
                  <a:pt x="188240" y="1917376"/>
                  <a:pt x="178991" y="1909643"/>
                  <a:pt x="169099" y="1903786"/>
                </a:cubicBezTo>
                <a:cubicBezTo>
                  <a:pt x="158518" y="1969055"/>
                  <a:pt x="83191" y="1864739"/>
                  <a:pt x="92344" y="1925464"/>
                </a:cubicBezTo>
                <a:cubicBezTo>
                  <a:pt x="36140" y="1904645"/>
                  <a:pt x="59596" y="1967908"/>
                  <a:pt x="11266" y="1895947"/>
                </a:cubicBezTo>
                <a:lnTo>
                  <a:pt x="0" y="1893933"/>
                </a:lnTo>
                <a:close/>
              </a:path>
            </a:pathLst>
          </a:custGeom>
          <a:blipFill dpi="0" rotWithShape="1">
            <a:blip r:embed="rId4">
              <a:alphaModFix amt="84000"/>
            </a:blip>
            <a:srcRect/>
            <a:tile tx="0" ty="0" sx="100000" sy="100000" flip="none" algn="tl"/>
          </a:blipFill>
          <a:ln>
            <a:noFill/>
          </a:ln>
          <a:effectLst>
            <a:outerShdw blurRad="63500" dist="12700" dir="8100000" algn="tr" rotWithShape="0">
              <a:prstClr val="black">
                <a:alpha val="32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26" name="Group 25">
            <a:extLst>
              <a:ext uri="{FF2B5EF4-FFF2-40B4-BE49-F238E27FC236}">
                <a16:creationId xmlns:a16="http://schemas.microsoft.com/office/drawing/2014/main" id="{4BD4796F-4D50-4634-A058-0EEBBC75A5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4436" y="6388259"/>
            <a:ext cx="358083" cy="368964"/>
            <a:chOff x="4135740" y="1795926"/>
            <a:chExt cx="558732" cy="575710"/>
          </a:xfrm>
        </p:grpSpPr>
        <p:grpSp>
          <p:nvGrpSpPr>
            <p:cNvPr id="27" name="Group 26">
              <a:extLst>
                <a:ext uri="{FF2B5EF4-FFF2-40B4-BE49-F238E27FC236}">
                  <a16:creationId xmlns:a16="http://schemas.microsoft.com/office/drawing/2014/main" id="{AFCC4C22-47D5-430A-918F-5F0BC92101B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4135740" y="1795926"/>
              <a:ext cx="558732" cy="575710"/>
              <a:chOff x="1028007" y="1706560"/>
              <a:chExt cx="575710" cy="575710"/>
            </a:xfrm>
          </p:grpSpPr>
          <p:cxnSp>
            <p:nvCxnSpPr>
              <p:cNvPr id="29" name="Straight Connector 28">
                <a:extLst>
                  <a:ext uri="{FF2B5EF4-FFF2-40B4-BE49-F238E27FC236}">
                    <a16:creationId xmlns:a16="http://schemas.microsoft.com/office/drawing/2014/main" id="{0E1F53A8-026D-49F9-8C99-4D93566EA21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29F1A894-FB93-4D02-91C3-2E6004FF575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rot="16200000">
                <a:off x="1028007" y="1994415"/>
                <a:ext cx="57571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8" name="Oval 27">
              <a:extLst>
                <a:ext uri="{FF2B5EF4-FFF2-40B4-BE49-F238E27FC236}">
                  <a16:creationId xmlns:a16="http://schemas.microsoft.com/office/drawing/2014/main" id="{78BEE1C4-1B24-44C9-909C-3C3ACE161B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36389" y="1946248"/>
              <a:ext cx="157434" cy="157434"/>
            </a:xfrm>
            <a:prstGeom prst="ellipse">
              <a:avLst/>
            </a:pr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7" name="Content Placeholder 6">
            <a:extLst>
              <a:ext uri="{FF2B5EF4-FFF2-40B4-BE49-F238E27FC236}">
                <a16:creationId xmlns:a16="http://schemas.microsoft.com/office/drawing/2014/main" id="{3887F2BA-2C1F-DF8C-2B15-0EA7F5C8BC4C}"/>
              </a:ext>
            </a:extLst>
          </p:cNvPr>
          <p:cNvGraphicFramePr>
            <a:graphicFrameLocks noGrp="1"/>
          </p:cNvGraphicFramePr>
          <p:nvPr>
            <p:ph idx="1"/>
            <p:extLst>
              <p:ext uri="{D42A27DB-BD31-4B8C-83A1-F6EECF244321}">
                <p14:modId xmlns:p14="http://schemas.microsoft.com/office/powerpoint/2010/main" val="1034139267"/>
              </p:ext>
            </p:extLst>
          </p:nvPr>
        </p:nvGraphicFramePr>
        <p:xfrm>
          <a:off x="902288" y="2154585"/>
          <a:ext cx="10574135" cy="2097690"/>
        </p:xfrm>
        <a:graphic>
          <a:graphicData uri="http://schemas.openxmlformats.org/drawingml/2006/table">
            <a:tbl>
              <a:tblPr firstRow="1" bandRow="1">
                <a:tableStyleId>{8EC20E35-A176-4012-BC5E-935CFFF8708E}</a:tableStyleId>
              </a:tblPr>
              <a:tblGrid>
                <a:gridCol w="2269069">
                  <a:extLst>
                    <a:ext uri="{9D8B030D-6E8A-4147-A177-3AD203B41FA5}">
                      <a16:colId xmlns:a16="http://schemas.microsoft.com/office/drawing/2014/main" val="44499568"/>
                    </a:ext>
                  </a:extLst>
                </a:gridCol>
                <a:gridCol w="2080551">
                  <a:extLst>
                    <a:ext uri="{9D8B030D-6E8A-4147-A177-3AD203B41FA5}">
                      <a16:colId xmlns:a16="http://schemas.microsoft.com/office/drawing/2014/main" val="91659292"/>
                    </a:ext>
                  </a:extLst>
                </a:gridCol>
                <a:gridCol w="1977723">
                  <a:extLst>
                    <a:ext uri="{9D8B030D-6E8A-4147-A177-3AD203B41FA5}">
                      <a16:colId xmlns:a16="http://schemas.microsoft.com/office/drawing/2014/main" val="2701044267"/>
                    </a:ext>
                  </a:extLst>
                </a:gridCol>
                <a:gridCol w="1977723">
                  <a:extLst>
                    <a:ext uri="{9D8B030D-6E8A-4147-A177-3AD203B41FA5}">
                      <a16:colId xmlns:a16="http://schemas.microsoft.com/office/drawing/2014/main" val="3859756968"/>
                    </a:ext>
                  </a:extLst>
                </a:gridCol>
                <a:gridCol w="2269069">
                  <a:extLst>
                    <a:ext uri="{9D8B030D-6E8A-4147-A177-3AD203B41FA5}">
                      <a16:colId xmlns:a16="http://schemas.microsoft.com/office/drawing/2014/main" val="1318095483"/>
                    </a:ext>
                  </a:extLst>
                </a:gridCol>
              </a:tblGrid>
              <a:tr h="419538">
                <a:tc>
                  <a:txBody>
                    <a:bodyPr/>
                    <a:lstStyle/>
                    <a:p>
                      <a:endParaRPr lang="en-US" sz="2400">
                        <a:effectLst/>
                      </a:endParaRPr>
                    </a:p>
                  </a:txBody>
                  <a:tcPr marL="0" marR="0" marT="0" marB="0" anchor="ctr"/>
                </a:tc>
                <a:tc>
                  <a:txBody>
                    <a:bodyPr/>
                    <a:lstStyle/>
                    <a:p>
                      <a:r>
                        <a:rPr lang="en-US" sz="2400">
                          <a:effectLst/>
                        </a:rPr>
                        <a:t>reviews</a:t>
                      </a:r>
                    </a:p>
                  </a:txBody>
                  <a:tcPr marL="0" marR="0" marT="0" marB="0" anchor="ctr"/>
                </a:tc>
                <a:tc>
                  <a:txBody>
                    <a:bodyPr/>
                    <a:lstStyle/>
                    <a:p>
                      <a:r>
                        <a:rPr lang="en-US" sz="2400">
                          <a:effectLst/>
                        </a:rPr>
                        <a:t>bathrooms</a:t>
                      </a:r>
                    </a:p>
                  </a:txBody>
                  <a:tcPr marL="0" marR="0" marT="0" marB="0" anchor="ctr"/>
                </a:tc>
                <a:tc>
                  <a:txBody>
                    <a:bodyPr/>
                    <a:lstStyle/>
                    <a:p>
                      <a:r>
                        <a:rPr lang="en-US" sz="2400">
                          <a:effectLst/>
                        </a:rPr>
                        <a:t>bedrooms</a:t>
                      </a:r>
                    </a:p>
                  </a:txBody>
                  <a:tcPr marL="0" marR="0" marT="0" marB="0" anchor="ctr"/>
                </a:tc>
                <a:tc>
                  <a:txBody>
                    <a:bodyPr/>
                    <a:lstStyle/>
                    <a:p>
                      <a:r>
                        <a:rPr lang="en-US" sz="2400">
                          <a:effectLst/>
                        </a:rPr>
                        <a:t>accommodates</a:t>
                      </a:r>
                    </a:p>
                  </a:txBody>
                  <a:tcPr marL="0" marR="0" marT="0" marB="0" anchor="ctr"/>
                </a:tc>
                <a:extLst>
                  <a:ext uri="{0D108BD9-81ED-4DB2-BD59-A6C34878D82A}">
                    <a16:rowId xmlns:a16="http://schemas.microsoft.com/office/drawing/2014/main" val="462589726"/>
                  </a:ext>
                </a:extLst>
              </a:tr>
              <a:tr h="419538">
                <a:tc>
                  <a:txBody>
                    <a:bodyPr/>
                    <a:lstStyle/>
                    <a:p>
                      <a:r>
                        <a:rPr lang="en-US" sz="2400">
                          <a:effectLst/>
                        </a:rPr>
                        <a:t>reviews</a:t>
                      </a:r>
                    </a:p>
                  </a:txBody>
                  <a:tcPr marL="0" marR="0" marT="0" marB="0" anchor="ctr"/>
                </a:tc>
                <a:tc>
                  <a:txBody>
                    <a:bodyPr/>
                    <a:lstStyle/>
                    <a:p>
                      <a:pPr algn="r"/>
                      <a:r>
                        <a:rPr lang="en-US" sz="2400"/>
                        <a:t>1</a:t>
                      </a:r>
                    </a:p>
                  </a:txBody>
                  <a:tcPr marL="0" marR="0" marT="0" marB="0" anchor="ctr"/>
                </a:tc>
                <a:tc>
                  <a:txBody>
                    <a:bodyPr/>
                    <a:lstStyle/>
                    <a:p>
                      <a:endParaRPr lang="en-US" sz="2400"/>
                    </a:p>
                  </a:txBody>
                  <a:tcPr marL="0" marR="0" marT="0" marB="0" anchor="ctr"/>
                </a:tc>
                <a:tc>
                  <a:txBody>
                    <a:bodyPr/>
                    <a:lstStyle/>
                    <a:p>
                      <a:endParaRPr lang="en-US" sz="2400"/>
                    </a:p>
                  </a:txBody>
                  <a:tcPr marL="0" marR="0" marT="0" marB="0" anchor="ctr"/>
                </a:tc>
                <a:tc>
                  <a:txBody>
                    <a:bodyPr/>
                    <a:lstStyle/>
                    <a:p>
                      <a:endParaRPr lang="en-US" sz="2400"/>
                    </a:p>
                  </a:txBody>
                  <a:tcPr marL="0" marR="0" marT="0" marB="0" anchor="ctr"/>
                </a:tc>
                <a:extLst>
                  <a:ext uri="{0D108BD9-81ED-4DB2-BD59-A6C34878D82A}">
                    <a16:rowId xmlns:a16="http://schemas.microsoft.com/office/drawing/2014/main" val="1022538419"/>
                  </a:ext>
                </a:extLst>
              </a:tr>
              <a:tr h="419538">
                <a:tc>
                  <a:txBody>
                    <a:bodyPr/>
                    <a:lstStyle/>
                    <a:p>
                      <a:r>
                        <a:rPr lang="en-US" sz="2400">
                          <a:effectLst/>
                        </a:rPr>
                        <a:t>bathrooms</a:t>
                      </a:r>
                    </a:p>
                  </a:txBody>
                  <a:tcPr marL="0" marR="0" marT="0" marB="0" anchor="ctr"/>
                </a:tc>
                <a:tc>
                  <a:txBody>
                    <a:bodyPr/>
                    <a:lstStyle/>
                    <a:p>
                      <a:pPr algn="r"/>
                      <a:r>
                        <a:rPr lang="en-US" sz="2400"/>
                        <a:t>-0.124995252</a:t>
                      </a:r>
                    </a:p>
                  </a:txBody>
                  <a:tcPr marL="0" marR="0" marT="0" marB="0" anchor="ctr"/>
                </a:tc>
                <a:tc>
                  <a:txBody>
                    <a:bodyPr/>
                    <a:lstStyle/>
                    <a:p>
                      <a:pPr algn="r"/>
                      <a:r>
                        <a:rPr lang="en-US" sz="2400"/>
                        <a:t>1</a:t>
                      </a:r>
                    </a:p>
                  </a:txBody>
                  <a:tcPr marL="0" marR="0" marT="0" marB="0" anchor="ctr"/>
                </a:tc>
                <a:tc>
                  <a:txBody>
                    <a:bodyPr/>
                    <a:lstStyle/>
                    <a:p>
                      <a:endParaRPr lang="en-US" sz="2400"/>
                    </a:p>
                  </a:txBody>
                  <a:tcPr marL="0" marR="0" marT="0" marB="0" anchor="ctr"/>
                </a:tc>
                <a:tc>
                  <a:txBody>
                    <a:bodyPr/>
                    <a:lstStyle/>
                    <a:p>
                      <a:endParaRPr lang="en-US" sz="2400"/>
                    </a:p>
                  </a:txBody>
                  <a:tcPr marL="0" marR="0" marT="0" marB="0" anchor="ctr"/>
                </a:tc>
                <a:extLst>
                  <a:ext uri="{0D108BD9-81ED-4DB2-BD59-A6C34878D82A}">
                    <a16:rowId xmlns:a16="http://schemas.microsoft.com/office/drawing/2014/main" val="3403081156"/>
                  </a:ext>
                </a:extLst>
              </a:tr>
              <a:tr h="419538">
                <a:tc>
                  <a:txBody>
                    <a:bodyPr/>
                    <a:lstStyle/>
                    <a:p>
                      <a:r>
                        <a:rPr lang="en-US" sz="2400">
                          <a:effectLst/>
                        </a:rPr>
                        <a:t>bedrooms</a:t>
                      </a:r>
                    </a:p>
                  </a:txBody>
                  <a:tcPr marL="0" marR="0" marT="0" marB="0" anchor="ctr"/>
                </a:tc>
                <a:tc>
                  <a:txBody>
                    <a:bodyPr/>
                    <a:lstStyle/>
                    <a:p>
                      <a:pPr algn="r"/>
                      <a:r>
                        <a:rPr lang="en-US" sz="2400"/>
                        <a:t>-0.156538708</a:t>
                      </a:r>
                    </a:p>
                  </a:txBody>
                  <a:tcPr marL="0" marR="0" marT="0" marB="0" anchor="ctr"/>
                </a:tc>
                <a:tc>
                  <a:txBody>
                    <a:bodyPr/>
                    <a:lstStyle/>
                    <a:p>
                      <a:pPr algn="r"/>
                      <a:r>
                        <a:rPr lang="en-US" sz="2400">
                          <a:highlight>
                            <a:srgbClr val="FFFF00"/>
                          </a:highlight>
                        </a:rPr>
                        <a:t>0.748239855</a:t>
                      </a:r>
                    </a:p>
                  </a:txBody>
                  <a:tcPr marL="0" marR="0" marT="0" marB="0" anchor="ctr"/>
                </a:tc>
                <a:tc>
                  <a:txBody>
                    <a:bodyPr/>
                    <a:lstStyle/>
                    <a:p>
                      <a:pPr algn="r"/>
                      <a:r>
                        <a:rPr lang="en-US" sz="2400"/>
                        <a:t>1</a:t>
                      </a:r>
                    </a:p>
                  </a:txBody>
                  <a:tcPr marL="0" marR="0" marT="0" marB="0" anchor="ctr"/>
                </a:tc>
                <a:tc>
                  <a:txBody>
                    <a:bodyPr/>
                    <a:lstStyle/>
                    <a:p>
                      <a:endParaRPr lang="en-US" sz="2400"/>
                    </a:p>
                  </a:txBody>
                  <a:tcPr marL="0" marR="0" marT="0" marB="0" anchor="ctr"/>
                </a:tc>
                <a:extLst>
                  <a:ext uri="{0D108BD9-81ED-4DB2-BD59-A6C34878D82A}">
                    <a16:rowId xmlns:a16="http://schemas.microsoft.com/office/drawing/2014/main" val="4007649561"/>
                  </a:ext>
                </a:extLst>
              </a:tr>
              <a:tr h="419538">
                <a:tc>
                  <a:txBody>
                    <a:bodyPr/>
                    <a:lstStyle/>
                    <a:p>
                      <a:r>
                        <a:rPr lang="en-US" sz="2400">
                          <a:effectLst/>
                        </a:rPr>
                        <a:t>accommodates</a:t>
                      </a:r>
                    </a:p>
                  </a:txBody>
                  <a:tcPr marL="0" marR="0" marT="0" marB="0" anchor="ctr"/>
                </a:tc>
                <a:tc>
                  <a:txBody>
                    <a:bodyPr/>
                    <a:lstStyle/>
                    <a:p>
                      <a:pPr algn="r"/>
                      <a:r>
                        <a:rPr lang="en-US" sz="2400"/>
                        <a:t>0.056750946</a:t>
                      </a:r>
                    </a:p>
                  </a:txBody>
                  <a:tcPr marL="0" marR="0" marT="0" marB="0" anchor="ctr"/>
                </a:tc>
                <a:tc>
                  <a:txBody>
                    <a:bodyPr/>
                    <a:lstStyle/>
                    <a:p>
                      <a:pPr algn="r"/>
                      <a:r>
                        <a:rPr lang="en-US" sz="2400"/>
                        <a:t>0.060930196</a:t>
                      </a:r>
                    </a:p>
                  </a:txBody>
                  <a:tcPr marL="0" marR="0" marT="0" marB="0" anchor="ctr"/>
                </a:tc>
                <a:tc>
                  <a:txBody>
                    <a:bodyPr/>
                    <a:lstStyle/>
                    <a:p>
                      <a:pPr algn="r"/>
                      <a:r>
                        <a:rPr lang="en-US" sz="2400"/>
                        <a:t>0.147327579</a:t>
                      </a:r>
                    </a:p>
                  </a:txBody>
                  <a:tcPr marL="0" marR="0" marT="0" marB="0" anchor="ctr"/>
                </a:tc>
                <a:tc>
                  <a:txBody>
                    <a:bodyPr/>
                    <a:lstStyle/>
                    <a:p>
                      <a:pPr algn="r"/>
                      <a:r>
                        <a:rPr lang="en-US" sz="2400"/>
                        <a:t>1</a:t>
                      </a:r>
                    </a:p>
                  </a:txBody>
                  <a:tcPr marL="0" marR="0" marT="0" marB="0" anchor="ctr"/>
                </a:tc>
                <a:extLst>
                  <a:ext uri="{0D108BD9-81ED-4DB2-BD59-A6C34878D82A}">
                    <a16:rowId xmlns:a16="http://schemas.microsoft.com/office/drawing/2014/main" val="2121864181"/>
                  </a:ext>
                </a:extLst>
              </a:tr>
            </a:tbl>
          </a:graphicData>
        </a:graphic>
      </p:graphicFrame>
      <p:pic>
        <p:nvPicPr>
          <p:cNvPr id="3" name="Slide 9 BAIS Project">
            <a:hlinkClick r:id="" action="ppaction://media"/>
            <a:extLst>
              <a:ext uri="{FF2B5EF4-FFF2-40B4-BE49-F238E27FC236}">
                <a16:creationId xmlns:a16="http://schemas.microsoft.com/office/drawing/2014/main" id="{EEFA7990-08FC-38A6-0C66-DE00CCABAD4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786404" y="4722346"/>
            <a:ext cx="730250" cy="730250"/>
          </a:xfrm>
          <a:prstGeom prst="rect">
            <a:avLst/>
          </a:prstGeom>
        </p:spPr>
      </p:pic>
    </p:spTree>
    <p:extLst>
      <p:ext uri="{BB962C8B-B14F-4D97-AF65-F5344CB8AC3E}">
        <p14:creationId xmlns:p14="http://schemas.microsoft.com/office/powerpoint/2010/main" val="44276773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nextCondLst>
                <p:cond evt="onClick" delay="0">
                  <p:tgtEl>
                    <p:spTgt spid="3"/>
                  </p:tgtEl>
                </p:cond>
              </p:nextCondLst>
            </p:seq>
            <p:audio>
              <p:cMediaNode>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treetscapeVTI">
  <a:themeElements>
    <a:clrScheme name="AnalogousFromDarkSeedLeftStep">
      <a:dk1>
        <a:srgbClr val="000000"/>
      </a:dk1>
      <a:lt1>
        <a:srgbClr val="FFFFFF"/>
      </a:lt1>
      <a:dk2>
        <a:srgbClr val="1A212E"/>
      </a:dk2>
      <a:lt2>
        <a:srgbClr val="F2F3F0"/>
      </a:lt2>
      <a:accent1>
        <a:srgbClr val="864DC3"/>
      </a:accent1>
      <a:accent2>
        <a:srgbClr val="483FB3"/>
      </a:accent2>
      <a:accent3>
        <a:srgbClr val="4D76C3"/>
      </a:accent3>
      <a:accent4>
        <a:srgbClr val="3B95B1"/>
      </a:accent4>
      <a:accent5>
        <a:srgbClr val="4BBFAB"/>
      </a:accent5>
      <a:accent6>
        <a:srgbClr val="3BB16B"/>
      </a:accent6>
      <a:hlink>
        <a:srgbClr val="339A99"/>
      </a:hlink>
      <a:folHlink>
        <a:srgbClr val="7F7F7F"/>
      </a:folHlink>
    </a:clrScheme>
    <a:fontScheme name="Street">
      <a:majorFont>
        <a:latin typeface="Franklin Gothic Heavy"/>
        <a:ea typeface=""/>
        <a:cs typeface=""/>
      </a:majorFont>
      <a:minorFont>
        <a:latin typeface="Consola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reetscapeVTI" id="{B20F88EA-96D0-4E96-9207-A1488DAC5867}" vid="{3F7E5CFE-E584-4E58-A75E-141AC45B1490}"/>
    </a:ext>
  </a:extLst>
</a:theme>
</file>

<file path=ppt/theme/theme2.xml><?xml version="1.0" encoding="utf-8"?>
<a:theme xmlns:a="http://schemas.openxmlformats.org/drawingml/2006/main" name="Office Theme 2013 - 2022">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TotalTime>
  <Words>787</Words>
  <Application>Microsoft Office PowerPoint</Application>
  <PresentationFormat>Widescreen</PresentationFormat>
  <Paragraphs>200</Paragraphs>
  <Slides>15</Slides>
  <Notes>1</Notes>
  <HiddenSlides>0</HiddenSlides>
  <MMClips>14</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Consolas</vt:lpstr>
      <vt:lpstr>Franklin Gothic Heavy</vt:lpstr>
      <vt:lpstr>Wingdings</vt:lpstr>
      <vt:lpstr>StreetscapeVTI</vt:lpstr>
      <vt:lpstr>Grader Comments</vt:lpstr>
      <vt:lpstr>Airbnb's Price Predictions in Kirkland Seattle  </vt:lpstr>
      <vt:lpstr>Executive Summary</vt:lpstr>
      <vt:lpstr>Problem Statement </vt:lpstr>
      <vt:lpstr>Problem Statement </vt:lpstr>
      <vt:lpstr>Data</vt:lpstr>
      <vt:lpstr>Methodology</vt:lpstr>
      <vt:lpstr>PowerPoint Presentation</vt:lpstr>
      <vt:lpstr>Collinearity</vt:lpstr>
      <vt:lpstr>Data Set</vt:lpstr>
      <vt:lpstr>Regression</vt:lpstr>
      <vt:lpstr>Residual Pot</vt:lpstr>
      <vt:lpstr>Final Model</vt:lpstr>
      <vt:lpstr>Conclusion</vt:lpstr>
      <vt:lpstr>Works Cited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Michael Olsen</dc:creator>
  <cp:lastModifiedBy>Olsen, Michael A</cp:lastModifiedBy>
  <cp:revision>3</cp:revision>
  <dcterms:created xsi:type="dcterms:W3CDTF">2022-12-07T22:27:43Z</dcterms:created>
  <dcterms:modified xsi:type="dcterms:W3CDTF">2023-08-20T23:18:59Z</dcterms:modified>
</cp:coreProperties>
</file>

<file path=docProps/thumbnail.jpeg>
</file>